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0" r:id="rId5"/>
    <p:sldMasterId id="2147483697" r:id="rId6"/>
    <p:sldMasterId id="2147483729" r:id="rId7"/>
  </p:sldMasterIdLst>
  <p:notesMasterIdLst>
    <p:notesMasterId r:id="rId47"/>
  </p:notesMasterIdLst>
  <p:handoutMasterIdLst>
    <p:handoutMasterId r:id="rId48"/>
  </p:handoutMasterIdLst>
  <p:sldIdLst>
    <p:sldId id="256" r:id="rId8"/>
    <p:sldId id="273" r:id="rId9"/>
    <p:sldId id="261" r:id="rId10"/>
    <p:sldId id="260" r:id="rId11"/>
    <p:sldId id="286" r:id="rId12"/>
    <p:sldId id="265" r:id="rId13"/>
    <p:sldId id="292" r:id="rId14"/>
    <p:sldId id="293" r:id="rId15"/>
    <p:sldId id="294" r:id="rId16"/>
    <p:sldId id="295" r:id="rId17"/>
    <p:sldId id="289" r:id="rId18"/>
    <p:sldId id="290" r:id="rId19"/>
    <p:sldId id="291" r:id="rId20"/>
    <p:sldId id="296" r:id="rId21"/>
    <p:sldId id="269" r:id="rId22"/>
    <p:sldId id="262" r:id="rId23"/>
    <p:sldId id="301" r:id="rId24"/>
    <p:sldId id="264" r:id="rId25"/>
    <p:sldId id="300" r:id="rId26"/>
    <p:sldId id="299" r:id="rId27"/>
    <p:sldId id="298" r:id="rId28"/>
    <p:sldId id="329" r:id="rId29"/>
    <p:sldId id="303" r:id="rId30"/>
    <p:sldId id="297" r:id="rId31"/>
    <p:sldId id="304" r:id="rId32"/>
    <p:sldId id="259" r:id="rId33"/>
    <p:sldId id="317" r:id="rId34"/>
    <p:sldId id="318" r:id="rId35"/>
    <p:sldId id="328" r:id="rId36"/>
    <p:sldId id="327" r:id="rId37"/>
    <p:sldId id="314" r:id="rId38"/>
    <p:sldId id="315" r:id="rId39"/>
    <p:sldId id="319" r:id="rId40"/>
    <p:sldId id="320" r:id="rId41"/>
    <p:sldId id="321" r:id="rId42"/>
    <p:sldId id="322" r:id="rId43"/>
    <p:sldId id="323" r:id="rId44"/>
    <p:sldId id="324" r:id="rId45"/>
    <p:sldId id="31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showGuides="1">
      <p:cViewPr varScale="1">
        <p:scale>
          <a:sx n="86" d="100"/>
          <a:sy n="86" d="100"/>
        </p:scale>
        <p:origin x="562" y="67"/>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6/7/2021</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6/7/2021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941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56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800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847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75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889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129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21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594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9469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949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438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949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455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853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717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CF3A1-9863-43A3-B39B-8E6FEFD6E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69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3677EC-F535-460C-B8F2-2DE379673467}"/>
              </a:ext>
            </a:extLst>
          </p:cNvPr>
          <p:cNvSpPr/>
          <p:nvPr/>
        </p:nvSpPr>
        <p:spPr>
          <a:xfrm>
            <a:off x="7538301" y="359999"/>
            <a:ext cx="4294899"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7180411" y="711624"/>
            <a:ext cx="4294899"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7538301" y="724153"/>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F7CCE60-6E08-4CDE-B013-9C636A46C8A2}"/>
              </a:ext>
            </a:extLst>
          </p:cNvPr>
          <p:cNvSpPr/>
          <p:nvPr/>
        </p:nvSpPr>
        <p:spPr>
          <a:xfrm flipH="1">
            <a:off x="7538301" y="5739959"/>
            <a:ext cx="357889" cy="357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7871790" y="2042319"/>
            <a:ext cx="3168000" cy="2387600"/>
          </a:xfrm>
        </p:spPr>
        <p:txBody>
          <a:bodyPr lIns="0" tIns="0" rIns="0" bIns="0" anchor="b">
            <a:normAutofit/>
          </a:bodyPr>
          <a:lstStyle>
            <a:lvl1pPr algn="ctr">
              <a:lnSpc>
                <a:spcPct val="8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787179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
        <p:nvSpPr>
          <p:cNvPr id="18" name="Rectangle 17">
            <a:extLst>
              <a:ext uri="{FF2B5EF4-FFF2-40B4-BE49-F238E27FC236}">
                <a16:creationId xmlns:a16="http://schemas.microsoft.com/office/drawing/2014/main" id="{B33ED610-C66B-4824-A437-94E15AA5FF81}"/>
              </a:ext>
            </a:extLst>
          </p:cNvPr>
          <p:cNvSpPr/>
          <p:nvPr userDrawn="1"/>
        </p:nvSpPr>
        <p:spPr>
          <a:xfrm>
            <a:off x="6817676" y="4469671"/>
            <a:ext cx="720624" cy="202832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881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096F10-4648-48FC-B20E-41DB833A838F}"/>
              </a:ext>
            </a:extLst>
          </p:cNvPr>
          <p:cNvSpPr/>
          <p:nvPr userDrawn="1"/>
        </p:nvSpPr>
        <p:spPr>
          <a:xfrm>
            <a:off x="360000" y="360000"/>
            <a:ext cx="11473200"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5C63F9B-C252-4EF8-A01A-4BA6640780A5}"/>
              </a:ext>
            </a:extLst>
          </p:cNvPr>
          <p:cNvSpPr/>
          <p:nvPr userDrawn="1"/>
        </p:nvSpPr>
        <p:spPr>
          <a:xfrm>
            <a:off x="4065847" y="0"/>
            <a:ext cx="4060307" cy="1836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4250406" y="5778000"/>
            <a:ext cx="3691188"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4104860" y="360000"/>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C9052014-F3D5-4680-A8B9-D47134B2BB0F}"/>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376289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Top L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096F10-4648-48FC-B20E-41DB833A838F}"/>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5C63F9B-C252-4EF8-A01A-4BA6640780A5}"/>
              </a:ext>
            </a:extLst>
          </p:cNvPr>
          <p:cNvSpPr/>
          <p:nvPr userDrawn="1"/>
        </p:nvSpPr>
        <p:spPr>
          <a:xfrm>
            <a:off x="4065847" y="0"/>
            <a:ext cx="4060307" cy="18360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4250406" y="5778000"/>
            <a:ext cx="3691188" cy="10800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4104860" y="360000"/>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C9052014-F3D5-4680-A8B9-D47134B2BB0F}"/>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231524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Only" preserve="1">
  <p:cSld name="Title Only Left Light">
    <p:bg>
      <p:bgPr>
        <a:solidFill>
          <a:schemeClr val="accent6">
            <a:lumMod val="5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72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1003851" y="2453081"/>
            <a:ext cx="4015409" cy="1330688"/>
          </a:xfrm>
        </p:spPr>
        <p:txBody>
          <a:bodyPr anchor="b"/>
          <a:lstStyle>
            <a:lvl1pPr algn="ctr">
              <a:defRPr i="0">
                <a:solidFill>
                  <a:schemeClr val="accent3">
                    <a:lumMod val="75000"/>
                  </a:schemeClr>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112000" y="2385000"/>
            <a:ext cx="108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16200000">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2BB0C100-97B0-4EEE-B661-715650D5E826}"/>
              </a:ext>
            </a:extLst>
          </p:cNvPr>
          <p:cNvSpPr/>
          <p:nvPr userDrawn="1"/>
        </p:nvSpPr>
        <p:spPr>
          <a:xfrm flipH="1">
            <a:off x="706800" y="577800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8993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Title Only Right Light">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36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7108590" y="2453081"/>
            <a:ext cx="4015409" cy="1330688"/>
          </a:xfrm>
        </p:spPr>
        <p:txBody>
          <a:bodyPr anchor="b"/>
          <a:lstStyle>
            <a:lvl1pPr algn="ctr">
              <a:defRPr i="0">
                <a:solidFill>
                  <a:schemeClr val="accent3">
                    <a:lumMod val="75000"/>
                  </a:schemeClr>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471998" y="2385000"/>
            <a:ext cx="720001"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5400000" flipH="1">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41CF587A-B161-455A-8783-631E82DF3D52}"/>
              </a:ext>
            </a:extLst>
          </p:cNvPr>
          <p:cNvSpPr/>
          <p:nvPr userDrawn="1"/>
        </p:nvSpPr>
        <p:spPr>
          <a:xfrm flipH="1">
            <a:off x="11125201" y="720000"/>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543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Only" preserve="1">
  <p:cSld name="Title Only Left Dark">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72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1003851" y="2453081"/>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112000" y="2385000"/>
            <a:ext cx="108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16200000">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2BB0C100-97B0-4EEE-B661-715650D5E826}"/>
              </a:ext>
            </a:extLst>
          </p:cNvPr>
          <p:cNvSpPr/>
          <p:nvPr userDrawn="1"/>
        </p:nvSpPr>
        <p:spPr>
          <a:xfrm flipH="1">
            <a:off x="706800" y="577800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8797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9373E7-96AD-4D3A-89FC-75B37BB2C87B}"/>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9E01CD27-564C-4C36-AFC8-1DAB684F65E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788FFDF-C113-4368-A9BD-F6D9A2962B85}"/>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1042807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ith Bor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9373E7-96AD-4D3A-89FC-75B37BB2C87B}"/>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9E01CD27-564C-4C36-AFC8-1DAB684F65E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788FFDF-C113-4368-A9BD-F6D9A2962B85}"/>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8" name="Rectangle 7">
            <a:extLst>
              <a:ext uri="{FF2B5EF4-FFF2-40B4-BE49-F238E27FC236}">
                <a16:creationId xmlns:a16="http://schemas.microsoft.com/office/drawing/2014/main" id="{582268F6-10A6-447E-9928-37CC0D5A4B0A}"/>
              </a:ext>
            </a:extLst>
          </p:cNvPr>
          <p:cNvSpPr/>
          <p:nvPr userDrawn="1"/>
        </p:nvSpPr>
        <p:spPr>
          <a:xfrm>
            <a:off x="720000" y="720000"/>
            <a:ext cx="10753200" cy="5382000"/>
          </a:xfrm>
          <a:prstGeom prst="rect">
            <a:avLst/>
          </a:pr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190725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6280A-DD18-47F6-A3B4-3B0571BE0C04}"/>
              </a:ext>
            </a:extLst>
          </p:cNvPr>
          <p:cNvSpPr>
            <a:spLocks noGrp="1"/>
          </p:cNvSpPr>
          <p:nvPr>
            <p:ph type="title"/>
          </p:nvPr>
        </p:nvSpPr>
        <p:spPr>
          <a:xfrm>
            <a:off x="839788" y="987424"/>
            <a:ext cx="3932237" cy="1069975"/>
          </a:xfrm>
        </p:spPr>
        <p:txBody>
          <a:bodyPr anchor="b"/>
          <a:lstStyle>
            <a:lvl1pPr algn="l">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055BB1-64FB-4BD8-95CC-0516CA79B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64E89-A8EE-406F-81DD-C6357B15CC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508C719C-3F6B-4A74-BAD7-C48CE3BB03E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D8CFE0CD-5513-4A5E-9C88-11D165C62919}"/>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1119158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7103A1-DF4D-40E5-A136-6F81F519BA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84"/>
            <a:ext cx="12219634" cy="6850716"/>
          </a:xfrm>
          <a:prstGeom prst="rect">
            <a:avLst/>
          </a:prstGeom>
        </p:spPr>
      </p:pic>
      <p:sp>
        <p:nvSpPr>
          <p:cNvPr id="7" name="Rectangle 6">
            <a:extLst>
              <a:ext uri="{FF2B5EF4-FFF2-40B4-BE49-F238E27FC236}">
                <a16:creationId xmlns:a16="http://schemas.microsoft.com/office/drawing/2014/main" id="{18D119E2-27F0-4487-97B0-3946CF088773}"/>
              </a:ext>
              <a:ext uri="{C183D7F6-B498-43B3-948B-1728B52AA6E4}">
                <adec:decorative xmlns:adec="http://schemas.microsoft.com/office/drawing/2017/decorative" val="1"/>
              </a:ext>
            </a:extLst>
          </p:cNvPr>
          <p:cNvSpPr/>
          <p:nvPr userDrawn="1"/>
        </p:nvSpPr>
        <p:spPr>
          <a:xfrm>
            <a:off x="0" y="7284"/>
            <a:ext cx="12219634"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9" name="Group 8">
            <a:extLst>
              <a:ext uri="{FF2B5EF4-FFF2-40B4-BE49-F238E27FC236}">
                <a16:creationId xmlns:a16="http://schemas.microsoft.com/office/drawing/2014/main" id="{64590D09-FA3B-44CC-96EF-33D91DC4DD35}"/>
              </a:ext>
              <a:ext uri="{C183D7F6-B498-43B3-948B-1728B52AA6E4}">
                <adec:decorative xmlns:adec="http://schemas.microsoft.com/office/drawing/2017/decorative" val="1"/>
              </a:ext>
            </a:extLst>
          </p:cNvPr>
          <p:cNvGrpSpPr/>
          <p:nvPr userDrawn="1"/>
        </p:nvGrpSpPr>
        <p:grpSpPr>
          <a:xfrm>
            <a:off x="2982913" y="-574675"/>
            <a:ext cx="6216650" cy="1935163"/>
            <a:chOff x="2982913" y="-574675"/>
            <a:chExt cx="6216650" cy="1935163"/>
          </a:xfrm>
        </p:grpSpPr>
        <p:sp>
          <p:nvSpPr>
            <p:cNvPr id="10" name="Полилиния: фигура 12">
              <a:extLst>
                <a:ext uri="{FF2B5EF4-FFF2-40B4-BE49-F238E27FC236}">
                  <a16:creationId xmlns:a16="http://schemas.microsoft.com/office/drawing/2014/main" id="{94A02721-97E9-46DF-B841-E96AA5D8407F}"/>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7">
              <a:extLst>
                <a:ext uri="{FF2B5EF4-FFF2-40B4-BE49-F238E27FC236}">
                  <a16:creationId xmlns:a16="http://schemas.microsoft.com/office/drawing/2014/main" id="{9CBD4741-3905-4C18-AF83-7B2862B6B4D6}"/>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5">
              <a:extLst>
                <a:ext uri="{FF2B5EF4-FFF2-40B4-BE49-F238E27FC236}">
                  <a16:creationId xmlns:a16="http://schemas.microsoft.com/office/drawing/2014/main" id="{9FFBF496-E52B-4CCD-A98B-DAD2A160B55C}"/>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3" name="Полилиния: фигура 10">
              <a:extLst>
                <a:ext uri="{FF2B5EF4-FFF2-40B4-BE49-F238E27FC236}">
                  <a16:creationId xmlns:a16="http://schemas.microsoft.com/office/drawing/2014/main" id="{032D964C-FD06-4C06-B517-6D08BB5431E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4" name="Полилиния: фигура 13">
              <a:extLst>
                <a:ext uri="{FF2B5EF4-FFF2-40B4-BE49-F238E27FC236}">
                  <a16:creationId xmlns:a16="http://schemas.microsoft.com/office/drawing/2014/main" id="{4D920134-19B1-4459-9D8B-1166D2DBD70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6" name="Group 15">
            <a:extLst>
              <a:ext uri="{FF2B5EF4-FFF2-40B4-BE49-F238E27FC236}">
                <a16:creationId xmlns:a16="http://schemas.microsoft.com/office/drawing/2014/main" id="{128083C5-58EB-4807-9B60-116294635AC3}"/>
              </a:ext>
              <a:ext uri="{C183D7F6-B498-43B3-948B-1728B52AA6E4}">
                <adec:decorative xmlns:adec="http://schemas.microsoft.com/office/drawing/2017/decorative" val="1"/>
              </a:ext>
            </a:extLst>
          </p:cNvPr>
          <p:cNvGrpSpPr/>
          <p:nvPr userDrawn="1"/>
        </p:nvGrpSpPr>
        <p:grpSpPr>
          <a:xfrm>
            <a:off x="533563" y="1733444"/>
            <a:ext cx="211015" cy="5117787"/>
            <a:chOff x="533563" y="1733444"/>
            <a:chExt cx="211015" cy="5117787"/>
          </a:xfrm>
        </p:grpSpPr>
        <p:cxnSp>
          <p:nvCxnSpPr>
            <p:cNvPr id="17" name="Прямая соединительная линия 24">
              <a:extLst>
                <a:ext uri="{FF2B5EF4-FFF2-40B4-BE49-F238E27FC236}">
                  <a16:creationId xmlns:a16="http://schemas.microsoft.com/office/drawing/2014/main" id="{DF34E1D4-A43E-4BE1-A890-D3ADB1CB4CAF}"/>
                </a:ext>
              </a:extLst>
            </p:cNvPr>
            <p:cNvCxnSpPr>
              <a:cxnSpLocks/>
            </p:cNvCxnSpPr>
            <p:nvPr/>
          </p:nvCxnSpPr>
          <p:spPr>
            <a:xfrm>
              <a:off x="628962" y="1883231"/>
              <a:ext cx="0" cy="4968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8" name="Овал 25">
              <a:extLst>
                <a:ext uri="{FF2B5EF4-FFF2-40B4-BE49-F238E27FC236}">
                  <a16:creationId xmlns:a16="http://schemas.microsoft.com/office/drawing/2014/main" id="{C2281663-16EA-4AFF-9606-50708C41AEC6}"/>
                </a:ext>
              </a:extLst>
            </p:cNvPr>
            <p:cNvSpPr/>
            <p:nvPr/>
          </p:nvSpPr>
          <p:spPr>
            <a:xfrm>
              <a:off x="533563" y="1733444"/>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19" name="Title 18">
            <a:extLst>
              <a:ext uri="{FF2B5EF4-FFF2-40B4-BE49-F238E27FC236}">
                <a16:creationId xmlns:a16="http://schemas.microsoft.com/office/drawing/2014/main" id="{905A2929-5718-4963-B98D-6EA11DCB8A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48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840A57-ED45-4577-A6C3-6E8A2A7C70FB}"/>
              </a:ext>
              <a:ext uri="{C183D7F6-B498-43B3-948B-1728B52AA6E4}">
                <adec:decorative xmlns:adec="http://schemas.microsoft.com/office/drawing/2017/decorative" val="1"/>
              </a:ext>
            </a:extLst>
          </p:cNvPr>
          <p:cNvGrpSpPr/>
          <p:nvPr userDrawn="1"/>
        </p:nvGrpSpPr>
        <p:grpSpPr>
          <a:xfrm>
            <a:off x="2982913" y="-574675"/>
            <a:ext cx="6216650" cy="1935163"/>
            <a:chOff x="2982913" y="-574675"/>
            <a:chExt cx="6216650" cy="1935163"/>
          </a:xfrm>
        </p:grpSpPr>
        <p:sp>
          <p:nvSpPr>
            <p:cNvPr id="8" name="Полилиния: фигура 12">
              <a:extLst>
                <a:ext uri="{FF2B5EF4-FFF2-40B4-BE49-F238E27FC236}">
                  <a16:creationId xmlns:a16="http://schemas.microsoft.com/office/drawing/2014/main" id="{27C19608-955E-4979-AAD7-534C5FF661F9}"/>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9" name="Полилиния: фигура 17">
              <a:extLst>
                <a:ext uri="{FF2B5EF4-FFF2-40B4-BE49-F238E27FC236}">
                  <a16:creationId xmlns:a16="http://schemas.microsoft.com/office/drawing/2014/main" id="{C85D7CDD-3B0F-4F6C-B050-0F2EF4B0E137}"/>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5">
              <a:extLst>
                <a:ext uri="{FF2B5EF4-FFF2-40B4-BE49-F238E27FC236}">
                  <a16:creationId xmlns:a16="http://schemas.microsoft.com/office/drawing/2014/main" id="{F8689B7A-BE55-4367-ADC4-58EB6E53AE87}"/>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0">
              <a:extLst>
                <a:ext uri="{FF2B5EF4-FFF2-40B4-BE49-F238E27FC236}">
                  <a16:creationId xmlns:a16="http://schemas.microsoft.com/office/drawing/2014/main" id="{06BBD61C-5472-4664-A66C-D0C974BAD725}"/>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3">
              <a:extLst>
                <a:ext uri="{FF2B5EF4-FFF2-40B4-BE49-F238E27FC236}">
                  <a16:creationId xmlns:a16="http://schemas.microsoft.com/office/drawing/2014/main" id="{91B6E204-0BE4-463C-911E-AF3938617FD7}"/>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2B695D73-111F-4E0A-B3EC-AD44D89CAD6D}"/>
              </a:ext>
            </a:extLst>
          </p:cNvPr>
          <p:cNvSpPr>
            <a:spLocks noGrp="1"/>
          </p:cNvSpPr>
          <p:nvPr>
            <p:ph type="ctrTitle" hasCustomPrompt="1"/>
          </p:nvPr>
        </p:nvSpPr>
        <p:spPr>
          <a:xfrm>
            <a:off x="1524000" y="1255713"/>
            <a:ext cx="9144000" cy="2387600"/>
          </a:xfrm>
          <a:prstGeom prst="rect">
            <a:avLst/>
          </a:prstGeo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AF7F8827-A587-420C-8CA2-256B9F2B7C77}"/>
              </a:ext>
            </a:extLst>
          </p:cNvPr>
          <p:cNvSpPr>
            <a:spLocks noGrp="1"/>
          </p:cNvSpPr>
          <p:nvPr>
            <p:ph type="subTitle" idx="1"/>
          </p:nvPr>
        </p:nvSpPr>
        <p:spPr>
          <a:xfrm>
            <a:off x="1524000" y="3602038"/>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descr="PowerPoint logo">
            <a:extLst>
              <a:ext uri="{FF2B5EF4-FFF2-40B4-BE49-F238E27FC236}">
                <a16:creationId xmlns:a16="http://schemas.microsoft.com/office/drawing/2014/main" id="{0B454357-A4CF-4E5F-ACBE-F010393AB8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76590" y="5776320"/>
            <a:ext cx="2474189" cy="822960"/>
          </a:xfrm>
          <a:prstGeom prst="rect">
            <a:avLst/>
          </a:prstGeom>
        </p:spPr>
      </p:pic>
    </p:spTree>
    <p:extLst>
      <p:ext uri="{BB962C8B-B14F-4D97-AF65-F5344CB8AC3E}">
        <p14:creationId xmlns:p14="http://schemas.microsoft.com/office/powerpoint/2010/main" val="3937504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3677EC-F535-460C-B8F2-2DE379673467}"/>
              </a:ext>
            </a:extLst>
          </p:cNvPr>
          <p:cNvSpPr/>
          <p:nvPr/>
        </p:nvSpPr>
        <p:spPr>
          <a:xfrm>
            <a:off x="7538301" y="359999"/>
            <a:ext cx="4294899"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7180411" y="711624"/>
            <a:ext cx="4294899"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7538301" y="724153"/>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F7CCE60-6E08-4CDE-B013-9C636A46C8A2}"/>
              </a:ext>
            </a:extLst>
          </p:cNvPr>
          <p:cNvSpPr/>
          <p:nvPr/>
        </p:nvSpPr>
        <p:spPr>
          <a:xfrm flipH="1">
            <a:off x="7538301" y="5739959"/>
            <a:ext cx="357889" cy="357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9B2250-3DBA-4931-BA35-E001AF48DACB}"/>
              </a:ext>
            </a:extLst>
          </p:cNvPr>
          <p:cNvSpPr/>
          <p:nvPr/>
        </p:nvSpPr>
        <p:spPr>
          <a:xfrm>
            <a:off x="6817676" y="4469671"/>
            <a:ext cx="720624" cy="202832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7871790" y="2042319"/>
            <a:ext cx="3168000" cy="2387600"/>
          </a:xfrm>
        </p:spPr>
        <p:txBody>
          <a:bodyPr lIns="0" tIns="0" rIns="0" bIns="0" anchor="b">
            <a:normAutofit/>
          </a:bodyPr>
          <a:lstStyle>
            <a:lvl1pPr algn="ctr">
              <a:lnSpc>
                <a:spcPct val="8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787179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
        <p:nvSpPr>
          <p:cNvPr id="5" name="Picture Placeholder 4">
            <a:extLst>
              <a:ext uri="{FF2B5EF4-FFF2-40B4-BE49-F238E27FC236}">
                <a16:creationId xmlns:a16="http://schemas.microsoft.com/office/drawing/2014/main" id="{8180DC9F-82D9-470B-A264-73E211A439DF}"/>
              </a:ext>
            </a:extLst>
          </p:cNvPr>
          <p:cNvSpPr>
            <a:spLocks noGrp="1"/>
          </p:cNvSpPr>
          <p:nvPr>
            <p:ph type="pic" sz="quarter" idx="12" hasCustomPrompt="1"/>
          </p:nvPr>
        </p:nvSpPr>
        <p:spPr>
          <a:xfrm>
            <a:off x="720000" y="720000"/>
            <a:ext cx="6818300" cy="5382000"/>
          </a:xfrm>
        </p:spPr>
        <p:txBody>
          <a:bodyPr anchor="ctr">
            <a:normAutofit/>
          </a:bodyPr>
          <a:lstStyle>
            <a:lvl1pPr marL="0" indent="0" algn="ctr">
              <a:buNone/>
              <a:defRPr sz="1800" i="1"/>
            </a:lvl1pPr>
          </a:lstStyle>
          <a:p>
            <a:r>
              <a:rPr lang="en-US" dirty="0"/>
              <a:t>Insert Your Picture Here</a:t>
            </a:r>
          </a:p>
        </p:txBody>
      </p:sp>
    </p:spTree>
    <p:extLst>
      <p:ext uri="{BB962C8B-B14F-4D97-AF65-F5344CB8AC3E}">
        <p14:creationId xmlns:p14="http://schemas.microsoft.com/office/powerpoint/2010/main" val="2466022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15F3-6153-4920-9215-37FB6FEE62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7773680-9C95-4B11-A93A-964E768D4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30B09-428D-49DB-A70F-9B5D5B643155}"/>
              </a:ext>
            </a:extLst>
          </p:cNvPr>
          <p:cNvSpPr>
            <a:spLocks noGrp="1"/>
          </p:cNvSpPr>
          <p:nvPr>
            <p:ph type="dt" sz="half" idx="10"/>
          </p:nvPr>
        </p:nvSpPr>
        <p:spPr/>
        <p:txBody>
          <a:bodyPr/>
          <a:lstStyle/>
          <a:p>
            <a:fld id="{09B45779-A330-4329-B18E-C4060289A791}" type="datetimeFigureOut">
              <a:rPr lang="en-US" smtClean="0"/>
              <a:t>6/7/2021</a:t>
            </a:fld>
            <a:endParaRPr lang="en-US"/>
          </a:p>
        </p:txBody>
      </p:sp>
      <p:sp>
        <p:nvSpPr>
          <p:cNvPr id="5" name="Footer Placeholder 4">
            <a:extLst>
              <a:ext uri="{FF2B5EF4-FFF2-40B4-BE49-F238E27FC236}">
                <a16:creationId xmlns:a16="http://schemas.microsoft.com/office/drawing/2014/main" id="{C61014F3-CC9D-4417-A30E-980283F4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A1EAA-1E73-4FD7-A64E-3954838305E9}"/>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74738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C432-3ED5-4249-A6F4-B401195E725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5DB306-4D71-45DD-8F3E-4BA097C0E9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E781BC-C016-4DDC-B809-DEFFF125F0C5}"/>
              </a:ext>
            </a:extLst>
          </p:cNvPr>
          <p:cNvSpPr>
            <a:spLocks noGrp="1"/>
          </p:cNvSpPr>
          <p:nvPr>
            <p:ph type="dt" sz="half" idx="10"/>
          </p:nvPr>
        </p:nvSpPr>
        <p:spPr/>
        <p:txBody>
          <a:bodyPr/>
          <a:lstStyle/>
          <a:p>
            <a:fld id="{09B45779-A330-4329-B18E-C4060289A791}" type="datetimeFigureOut">
              <a:rPr lang="en-US" smtClean="0"/>
              <a:t>6/7/2021</a:t>
            </a:fld>
            <a:endParaRPr lang="en-US"/>
          </a:p>
        </p:txBody>
      </p:sp>
      <p:sp>
        <p:nvSpPr>
          <p:cNvPr id="5" name="Footer Placeholder 4">
            <a:extLst>
              <a:ext uri="{FF2B5EF4-FFF2-40B4-BE49-F238E27FC236}">
                <a16:creationId xmlns:a16="http://schemas.microsoft.com/office/drawing/2014/main" id="{AAAEDCB5-3A50-4889-A2E3-EF35E63BC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403CA-B97A-47FF-9E5A-713E611BFA81}"/>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58401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6BCCB-3456-4052-A4E4-EA266DD5835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618EE68-9DBE-4064-9EFE-6831F07C8E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C4AA-0528-44A7-A668-82566CA656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95E6DA-294A-4BA2-9D6D-4FB5D9120078}"/>
              </a:ext>
            </a:extLst>
          </p:cNvPr>
          <p:cNvSpPr>
            <a:spLocks noGrp="1"/>
          </p:cNvSpPr>
          <p:nvPr>
            <p:ph type="dt" sz="half" idx="10"/>
          </p:nvPr>
        </p:nvSpPr>
        <p:spPr/>
        <p:txBody>
          <a:bodyPr/>
          <a:lstStyle/>
          <a:p>
            <a:fld id="{09B45779-A330-4329-B18E-C4060289A791}" type="datetimeFigureOut">
              <a:rPr lang="en-US" smtClean="0"/>
              <a:t>6/7/2021</a:t>
            </a:fld>
            <a:endParaRPr lang="en-US"/>
          </a:p>
        </p:txBody>
      </p:sp>
      <p:sp>
        <p:nvSpPr>
          <p:cNvPr id="6" name="Footer Placeholder 5">
            <a:extLst>
              <a:ext uri="{FF2B5EF4-FFF2-40B4-BE49-F238E27FC236}">
                <a16:creationId xmlns:a16="http://schemas.microsoft.com/office/drawing/2014/main" id="{25B14D15-996B-4F82-86E9-1CB9B772B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D4331-BD36-4470-BD66-88E877C0E989}"/>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845179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41A4-ADE5-467D-98FD-BC676FB645F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44C8244-8B7F-44F3-B790-7BF369A5D7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953E4-37A4-4867-87B9-7AFE9A91BE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B24DA5-4DCA-4576-91E1-99C3DB97B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4C1378-E382-4AA3-BAB8-83E617AB4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6E27DF-9480-4360-86F9-51F40AC7C758}"/>
              </a:ext>
            </a:extLst>
          </p:cNvPr>
          <p:cNvSpPr>
            <a:spLocks noGrp="1"/>
          </p:cNvSpPr>
          <p:nvPr>
            <p:ph type="dt" sz="half" idx="10"/>
          </p:nvPr>
        </p:nvSpPr>
        <p:spPr/>
        <p:txBody>
          <a:bodyPr/>
          <a:lstStyle/>
          <a:p>
            <a:fld id="{09B45779-A330-4329-B18E-C4060289A791}" type="datetimeFigureOut">
              <a:rPr lang="en-US" smtClean="0"/>
              <a:t>6/7/2021</a:t>
            </a:fld>
            <a:endParaRPr lang="en-US"/>
          </a:p>
        </p:txBody>
      </p:sp>
      <p:sp>
        <p:nvSpPr>
          <p:cNvPr id="8" name="Footer Placeholder 7">
            <a:extLst>
              <a:ext uri="{FF2B5EF4-FFF2-40B4-BE49-F238E27FC236}">
                <a16:creationId xmlns:a16="http://schemas.microsoft.com/office/drawing/2014/main" id="{8FEF10D3-8F6F-4F83-9883-BC1C71C91D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898A3E-09E5-4135-B474-7F1AAA0A456D}"/>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32603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0DA365B-2628-4BCE-9E67-2F0D16C47BD3}"/>
              </a:ext>
            </a:extLst>
          </p:cNvPr>
          <p:cNvGrpSpPr/>
          <p:nvPr userDrawn="1"/>
        </p:nvGrpSpPr>
        <p:grpSpPr>
          <a:xfrm>
            <a:off x="2982913" y="-574675"/>
            <a:ext cx="6216650" cy="1935163"/>
            <a:chOff x="2982913" y="-574675"/>
            <a:chExt cx="6216650" cy="1935163"/>
          </a:xfrm>
        </p:grpSpPr>
        <p:sp>
          <p:nvSpPr>
            <p:cNvPr id="7" name="Полилиния: фигура 12">
              <a:extLst>
                <a:ext uri="{FF2B5EF4-FFF2-40B4-BE49-F238E27FC236}">
                  <a16:creationId xmlns:a16="http://schemas.microsoft.com/office/drawing/2014/main" id="{1F2267F0-4480-4BD7-BD96-BEF5488A1F5E}"/>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8" name="Полилиния: фигура 17">
              <a:extLst>
                <a:ext uri="{FF2B5EF4-FFF2-40B4-BE49-F238E27FC236}">
                  <a16:creationId xmlns:a16="http://schemas.microsoft.com/office/drawing/2014/main" id="{76B36DBC-DC07-4F87-90B2-0249EC01293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9" name="Полилиния: фигура 15">
              <a:extLst>
                <a:ext uri="{FF2B5EF4-FFF2-40B4-BE49-F238E27FC236}">
                  <a16:creationId xmlns:a16="http://schemas.microsoft.com/office/drawing/2014/main" id="{16D55E62-E1AE-4B3D-A734-C19E272D1572}"/>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0">
              <a:extLst>
                <a:ext uri="{FF2B5EF4-FFF2-40B4-BE49-F238E27FC236}">
                  <a16:creationId xmlns:a16="http://schemas.microsoft.com/office/drawing/2014/main" id="{65A6F525-77E9-4B88-8E70-21DBA057EA63}"/>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3">
              <a:extLst>
                <a:ext uri="{FF2B5EF4-FFF2-40B4-BE49-F238E27FC236}">
                  <a16:creationId xmlns:a16="http://schemas.microsoft.com/office/drawing/2014/main" id="{ACD258A8-5300-4D12-968F-5FEBDC16AE29}"/>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2" name="Group 11">
            <a:extLst>
              <a:ext uri="{FF2B5EF4-FFF2-40B4-BE49-F238E27FC236}">
                <a16:creationId xmlns:a16="http://schemas.microsoft.com/office/drawing/2014/main" id="{E039D421-3580-462F-85CF-DD9732A68A94}"/>
              </a:ext>
            </a:extLst>
          </p:cNvPr>
          <p:cNvGrpSpPr/>
          <p:nvPr userDrawn="1"/>
        </p:nvGrpSpPr>
        <p:grpSpPr>
          <a:xfrm>
            <a:off x="533563" y="1885850"/>
            <a:ext cx="211015" cy="4944470"/>
            <a:chOff x="533563" y="1885850"/>
            <a:chExt cx="211015" cy="4944470"/>
          </a:xfrm>
        </p:grpSpPr>
        <p:cxnSp>
          <p:nvCxnSpPr>
            <p:cNvPr id="13" name="Прямая соединительная линия 24">
              <a:extLst>
                <a:ext uri="{FF2B5EF4-FFF2-40B4-BE49-F238E27FC236}">
                  <a16:creationId xmlns:a16="http://schemas.microsoft.com/office/drawing/2014/main" id="{DE8E9744-8CDB-421C-962A-44A5120AF055}"/>
                </a:ext>
              </a:extLst>
            </p:cNvPr>
            <p:cNvCxnSpPr>
              <a:cxnSpLocks/>
            </p:cNvCxnSpPr>
            <p:nvPr/>
          </p:nvCxnSpPr>
          <p:spPr>
            <a:xfrm>
              <a:off x="628962" y="1970320"/>
              <a:ext cx="0" cy="4860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4" name="Овал 25">
              <a:extLst>
                <a:ext uri="{FF2B5EF4-FFF2-40B4-BE49-F238E27FC236}">
                  <a16:creationId xmlns:a16="http://schemas.microsoft.com/office/drawing/2014/main" id="{C8931D30-63ED-42E9-BEDB-9DAED42116D2}"/>
                </a:ext>
              </a:extLst>
            </p:cNvPr>
            <p:cNvSpPr/>
            <p:nvPr/>
          </p:nvSpPr>
          <p:spPr>
            <a:xfrm>
              <a:off x="533563" y="1885850"/>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15" name="Title 14">
            <a:extLst>
              <a:ext uri="{FF2B5EF4-FFF2-40B4-BE49-F238E27FC236}">
                <a16:creationId xmlns:a16="http://schemas.microsoft.com/office/drawing/2014/main" id="{45EEAC38-1AB2-4532-9A19-2A4A957254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603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7103A1-DF4D-40E5-A136-6F81F519BA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84"/>
            <a:ext cx="12219634" cy="6850716"/>
          </a:xfrm>
          <a:prstGeom prst="rect">
            <a:avLst/>
          </a:prstGeom>
        </p:spPr>
      </p:pic>
      <p:sp>
        <p:nvSpPr>
          <p:cNvPr id="7" name="Rectangle 6">
            <a:extLst>
              <a:ext uri="{FF2B5EF4-FFF2-40B4-BE49-F238E27FC236}">
                <a16:creationId xmlns:a16="http://schemas.microsoft.com/office/drawing/2014/main" id="{18D119E2-27F0-4487-97B0-3946CF088773}"/>
              </a:ext>
              <a:ext uri="{C183D7F6-B498-43B3-948B-1728B52AA6E4}">
                <adec:decorative xmlns:adec="http://schemas.microsoft.com/office/drawing/2017/decorative" val="1"/>
              </a:ext>
            </a:extLst>
          </p:cNvPr>
          <p:cNvSpPr/>
          <p:nvPr userDrawn="1"/>
        </p:nvSpPr>
        <p:spPr>
          <a:xfrm>
            <a:off x="0" y="7284"/>
            <a:ext cx="12219634"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9" name="Group 8">
            <a:extLst>
              <a:ext uri="{FF2B5EF4-FFF2-40B4-BE49-F238E27FC236}">
                <a16:creationId xmlns:a16="http://schemas.microsoft.com/office/drawing/2014/main" id="{64590D09-FA3B-44CC-96EF-33D91DC4DD35}"/>
              </a:ext>
              <a:ext uri="{C183D7F6-B498-43B3-948B-1728B52AA6E4}">
                <adec:decorative xmlns:adec="http://schemas.microsoft.com/office/drawing/2017/decorative" val="1"/>
              </a:ext>
            </a:extLst>
          </p:cNvPr>
          <p:cNvGrpSpPr/>
          <p:nvPr userDrawn="1"/>
        </p:nvGrpSpPr>
        <p:grpSpPr>
          <a:xfrm>
            <a:off x="2982913" y="-574675"/>
            <a:ext cx="6216650" cy="1935163"/>
            <a:chOff x="2982913" y="-574675"/>
            <a:chExt cx="6216650" cy="1935163"/>
          </a:xfrm>
        </p:grpSpPr>
        <p:sp>
          <p:nvSpPr>
            <p:cNvPr id="10" name="Полилиния: фигура 12">
              <a:extLst>
                <a:ext uri="{FF2B5EF4-FFF2-40B4-BE49-F238E27FC236}">
                  <a16:creationId xmlns:a16="http://schemas.microsoft.com/office/drawing/2014/main" id="{94A02721-97E9-46DF-B841-E96AA5D8407F}"/>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7">
              <a:extLst>
                <a:ext uri="{FF2B5EF4-FFF2-40B4-BE49-F238E27FC236}">
                  <a16:creationId xmlns:a16="http://schemas.microsoft.com/office/drawing/2014/main" id="{9CBD4741-3905-4C18-AF83-7B2862B6B4D6}"/>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5">
              <a:extLst>
                <a:ext uri="{FF2B5EF4-FFF2-40B4-BE49-F238E27FC236}">
                  <a16:creationId xmlns:a16="http://schemas.microsoft.com/office/drawing/2014/main" id="{9FFBF496-E52B-4CCD-A98B-DAD2A160B55C}"/>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3" name="Полилиния: фигура 10">
              <a:extLst>
                <a:ext uri="{FF2B5EF4-FFF2-40B4-BE49-F238E27FC236}">
                  <a16:creationId xmlns:a16="http://schemas.microsoft.com/office/drawing/2014/main" id="{032D964C-FD06-4C06-B517-6D08BB5431E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4" name="Полилиния: фигура 13">
              <a:extLst>
                <a:ext uri="{FF2B5EF4-FFF2-40B4-BE49-F238E27FC236}">
                  <a16:creationId xmlns:a16="http://schemas.microsoft.com/office/drawing/2014/main" id="{4D920134-19B1-4459-9D8B-1166D2DBD70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6" name="Group 15">
            <a:extLst>
              <a:ext uri="{FF2B5EF4-FFF2-40B4-BE49-F238E27FC236}">
                <a16:creationId xmlns:a16="http://schemas.microsoft.com/office/drawing/2014/main" id="{128083C5-58EB-4807-9B60-116294635AC3}"/>
              </a:ext>
              <a:ext uri="{C183D7F6-B498-43B3-948B-1728B52AA6E4}">
                <adec:decorative xmlns:adec="http://schemas.microsoft.com/office/drawing/2017/decorative" val="1"/>
              </a:ext>
            </a:extLst>
          </p:cNvPr>
          <p:cNvGrpSpPr/>
          <p:nvPr userDrawn="1"/>
        </p:nvGrpSpPr>
        <p:grpSpPr>
          <a:xfrm>
            <a:off x="533563" y="1733444"/>
            <a:ext cx="211015" cy="5117787"/>
            <a:chOff x="533563" y="1733444"/>
            <a:chExt cx="211015" cy="5117787"/>
          </a:xfrm>
        </p:grpSpPr>
        <p:cxnSp>
          <p:nvCxnSpPr>
            <p:cNvPr id="17" name="Прямая соединительная линия 24">
              <a:extLst>
                <a:ext uri="{FF2B5EF4-FFF2-40B4-BE49-F238E27FC236}">
                  <a16:creationId xmlns:a16="http://schemas.microsoft.com/office/drawing/2014/main" id="{DF34E1D4-A43E-4BE1-A890-D3ADB1CB4CAF}"/>
                </a:ext>
              </a:extLst>
            </p:cNvPr>
            <p:cNvCxnSpPr>
              <a:cxnSpLocks/>
            </p:cNvCxnSpPr>
            <p:nvPr/>
          </p:nvCxnSpPr>
          <p:spPr>
            <a:xfrm>
              <a:off x="628962" y="1883231"/>
              <a:ext cx="0" cy="4968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8" name="Овал 25">
              <a:extLst>
                <a:ext uri="{FF2B5EF4-FFF2-40B4-BE49-F238E27FC236}">
                  <a16:creationId xmlns:a16="http://schemas.microsoft.com/office/drawing/2014/main" id="{C2281663-16EA-4AFF-9606-50708C41AEC6}"/>
                </a:ext>
              </a:extLst>
            </p:cNvPr>
            <p:cNvSpPr/>
            <p:nvPr/>
          </p:nvSpPr>
          <p:spPr>
            <a:xfrm>
              <a:off x="533563" y="1733444"/>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19" name="Title 18">
            <a:extLst>
              <a:ext uri="{FF2B5EF4-FFF2-40B4-BE49-F238E27FC236}">
                <a16:creationId xmlns:a16="http://schemas.microsoft.com/office/drawing/2014/main" id="{905A2929-5718-4963-B98D-6EA11DCB8A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482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pic>
        <p:nvPicPr>
          <p:cNvPr id="30" name="Picture 29" descr="A picture containing indoor, table&#10;&#10;Description generated with very high confidence">
            <a:extLst>
              <a:ext uri="{FF2B5EF4-FFF2-40B4-BE49-F238E27FC236}">
                <a16:creationId xmlns:a16="http://schemas.microsoft.com/office/drawing/2014/main" id="{448817BC-829F-446B-8111-48BB9B967575}"/>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 y="0"/>
            <a:ext cx="12189665" cy="6858000"/>
          </a:xfrm>
          <a:prstGeom prst="rect">
            <a:avLst/>
          </a:prstGeom>
        </p:spPr>
      </p:pic>
      <p:sp>
        <p:nvSpPr>
          <p:cNvPr id="7" name="Rectangle 6">
            <a:extLst>
              <a:ext uri="{FF2B5EF4-FFF2-40B4-BE49-F238E27FC236}">
                <a16:creationId xmlns:a16="http://schemas.microsoft.com/office/drawing/2014/main" id="{18D119E2-27F0-4487-97B0-3946CF088773}"/>
              </a:ext>
              <a:ext uri="{C183D7F6-B498-43B3-948B-1728B52AA6E4}">
                <adec:decorative xmlns:adec="http://schemas.microsoft.com/office/drawing/2017/decorative" val="1"/>
              </a:ext>
            </a:extLst>
          </p:cNvPr>
          <p:cNvSpPr/>
          <p:nvPr userDrawn="1"/>
        </p:nvSpPr>
        <p:spPr>
          <a:xfrm>
            <a:off x="-29970" y="-23479"/>
            <a:ext cx="12219634"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9" name="Group 8">
            <a:extLst>
              <a:ext uri="{FF2B5EF4-FFF2-40B4-BE49-F238E27FC236}">
                <a16:creationId xmlns:a16="http://schemas.microsoft.com/office/drawing/2014/main" id="{64590D09-FA3B-44CC-96EF-33D91DC4DD35}"/>
              </a:ext>
              <a:ext uri="{C183D7F6-B498-43B3-948B-1728B52AA6E4}">
                <adec:decorative xmlns:adec="http://schemas.microsoft.com/office/drawing/2017/decorative" val="1"/>
              </a:ext>
            </a:extLst>
          </p:cNvPr>
          <p:cNvGrpSpPr/>
          <p:nvPr userDrawn="1"/>
        </p:nvGrpSpPr>
        <p:grpSpPr>
          <a:xfrm>
            <a:off x="2986506" y="-602457"/>
            <a:ext cx="6216650" cy="1935163"/>
            <a:chOff x="2982913" y="-574675"/>
            <a:chExt cx="6216650" cy="1935163"/>
          </a:xfrm>
        </p:grpSpPr>
        <p:sp>
          <p:nvSpPr>
            <p:cNvPr id="10" name="Полилиния: фигура 12">
              <a:extLst>
                <a:ext uri="{FF2B5EF4-FFF2-40B4-BE49-F238E27FC236}">
                  <a16:creationId xmlns:a16="http://schemas.microsoft.com/office/drawing/2014/main" id="{94A02721-97E9-46DF-B841-E96AA5D8407F}"/>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7">
              <a:extLst>
                <a:ext uri="{FF2B5EF4-FFF2-40B4-BE49-F238E27FC236}">
                  <a16:creationId xmlns:a16="http://schemas.microsoft.com/office/drawing/2014/main" id="{9CBD4741-3905-4C18-AF83-7B2862B6B4D6}"/>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5">
              <a:extLst>
                <a:ext uri="{FF2B5EF4-FFF2-40B4-BE49-F238E27FC236}">
                  <a16:creationId xmlns:a16="http://schemas.microsoft.com/office/drawing/2014/main" id="{9FFBF496-E52B-4CCD-A98B-DAD2A160B55C}"/>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3" name="Полилиния: фигура 10">
              <a:extLst>
                <a:ext uri="{FF2B5EF4-FFF2-40B4-BE49-F238E27FC236}">
                  <a16:creationId xmlns:a16="http://schemas.microsoft.com/office/drawing/2014/main" id="{032D964C-FD06-4C06-B517-6D08BB5431E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4" name="Полилиния: фигура 13">
              <a:extLst>
                <a:ext uri="{FF2B5EF4-FFF2-40B4-BE49-F238E27FC236}">
                  <a16:creationId xmlns:a16="http://schemas.microsoft.com/office/drawing/2014/main" id="{4D920134-19B1-4459-9D8B-1166D2DBD70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9" name="Group 18">
            <a:extLst>
              <a:ext uri="{FF2B5EF4-FFF2-40B4-BE49-F238E27FC236}">
                <a16:creationId xmlns:a16="http://schemas.microsoft.com/office/drawing/2014/main" id="{BA435ADD-3DA5-488B-901F-80987E4C4D13}"/>
              </a:ext>
              <a:ext uri="{C183D7F6-B498-43B3-948B-1728B52AA6E4}">
                <adec:decorative xmlns:adec="http://schemas.microsoft.com/office/drawing/2017/decorative" val="1"/>
              </a:ext>
            </a:extLst>
          </p:cNvPr>
          <p:cNvGrpSpPr/>
          <p:nvPr userDrawn="1"/>
        </p:nvGrpSpPr>
        <p:grpSpPr>
          <a:xfrm>
            <a:off x="6664025" y="1985485"/>
            <a:ext cx="211015" cy="4880010"/>
            <a:chOff x="6664025" y="1985485"/>
            <a:chExt cx="211015" cy="4880010"/>
          </a:xfrm>
        </p:grpSpPr>
        <p:cxnSp>
          <p:nvCxnSpPr>
            <p:cNvPr id="20" name="Прямая соединительная линия 24">
              <a:extLst>
                <a:ext uri="{FF2B5EF4-FFF2-40B4-BE49-F238E27FC236}">
                  <a16:creationId xmlns:a16="http://schemas.microsoft.com/office/drawing/2014/main" id="{5204A592-8C68-4CFA-907A-F19D90792A93}"/>
                </a:ext>
              </a:extLst>
            </p:cNvPr>
            <p:cNvCxnSpPr>
              <a:cxnSpLocks/>
            </p:cNvCxnSpPr>
            <p:nvPr/>
          </p:nvCxnSpPr>
          <p:spPr>
            <a:xfrm>
              <a:off x="6768172" y="2113495"/>
              <a:ext cx="777" cy="4752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21" name="Овал 25">
              <a:extLst>
                <a:ext uri="{FF2B5EF4-FFF2-40B4-BE49-F238E27FC236}">
                  <a16:creationId xmlns:a16="http://schemas.microsoft.com/office/drawing/2014/main" id="{28DD267A-7BED-4CDD-A8C6-BCB3BA7E115C}"/>
                </a:ext>
              </a:extLst>
            </p:cNvPr>
            <p:cNvSpPr/>
            <p:nvPr/>
          </p:nvSpPr>
          <p:spPr>
            <a:xfrm>
              <a:off x="6664025" y="1985485"/>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24" name="Group 23">
            <a:extLst>
              <a:ext uri="{FF2B5EF4-FFF2-40B4-BE49-F238E27FC236}">
                <a16:creationId xmlns:a16="http://schemas.microsoft.com/office/drawing/2014/main" id="{C4A5DD35-8E86-48A0-9E99-EC32FE854506}"/>
              </a:ext>
              <a:ext uri="{C183D7F6-B498-43B3-948B-1728B52AA6E4}">
                <adec:decorative xmlns:adec="http://schemas.microsoft.com/office/drawing/2017/decorative" val="1"/>
              </a:ext>
            </a:extLst>
          </p:cNvPr>
          <p:cNvGrpSpPr/>
          <p:nvPr userDrawn="1"/>
        </p:nvGrpSpPr>
        <p:grpSpPr>
          <a:xfrm>
            <a:off x="513107" y="1983818"/>
            <a:ext cx="233210" cy="4850703"/>
            <a:chOff x="513107" y="1983818"/>
            <a:chExt cx="233210" cy="4850703"/>
          </a:xfrm>
        </p:grpSpPr>
        <p:grpSp>
          <p:nvGrpSpPr>
            <p:cNvPr id="25" name="Group 24">
              <a:extLst>
                <a:ext uri="{FF2B5EF4-FFF2-40B4-BE49-F238E27FC236}">
                  <a16:creationId xmlns:a16="http://schemas.microsoft.com/office/drawing/2014/main" id="{242094EE-7AAD-4966-A387-46F52C1A3321}"/>
                </a:ext>
              </a:extLst>
            </p:cNvPr>
            <p:cNvGrpSpPr/>
            <p:nvPr/>
          </p:nvGrpSpPr>
          <p:grpSpPr>
            <a:xfrm>
              <a:off x="522677" y="1983818"/>
              <a:ext cx="211015" cy="4850703"/>
              <a:chOff x="522677" y="1983818"/>
              <a:chExt cx="211015" cy="4850703"/>
            </a:xfrm>
          </p:grpSpPr>
          <p:cxnSp>
            <p:nvCxnSpPr>
              <p:cNvPr id="28" name="Прямая соединительная линия 24">
                <a:extLst>
                  <a:ext uri="{FF2B5EF4-FFF2-40B4-BE49-F238E27FC236}">
                    <a16:creationId xmlns:a16="http://schemas.microsoft.com/office/drawing/2014/main" id="{F8A50289-0D7C-4CB6-B611-F1B59469F5EF}"/>
                  </a:ext>
                </a:extLst>
              </p:cNvPr>
              <p:cNvCxnSpPr>
                <a:cxnSpLocks/>
              </p:cNvCxnSpPr>
              <p:nvPr/>
            </p:nvCxnSpPr>
            <p:spPr>
              <a:xfrm>
                <a:off x="628962" y="2046521"/>
                <a:ext cx="0" cy="4788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29" name="Овал 25">
                <a:extLst>
                  <a:ext uri="{FF2B5EF4-FFF2-40B4-BE49-F238E27FC236}">
                    <a16:creationId xmlns:a16="http://schemas.microsoft.com/office/drawing/2014/main" id="{ED9778AE-B266-4533-AFF5-015D5DB95FAF}"/>
                  </a:ext>
                </a:extLst>
              </p:cNvPr>
              <p:cNvSpPr/>
              <p:nvPr/>
            </p:nvSpPr>
            <p:spPr>
              <a:xfrm>
                <a:off x="522677" y="1983818"/>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sp>
          <p:nvSpPr>
            <p:cNvPr id="26" name="Овал 25">
              <a:extLst>
                <a:ext uri="{FF2B5EF4-FFF2-40B4-BE49-F238E27FC236}">
                  <a16:creationId xmlns:a16="http://schemas.microsoft.com/office/drawing/2014/main" id="{B90273CC-5219-4CE8-80C8-BAD7F5A00FDA}"/>
                </a:ext>
              </a:extLst>
            </p:cNvPr>
            <p:cNvSpPr/>
            <p:nvPr/>
          </p:nvSpPr>
          <p:spPr>
            <a:xfrm>
              <a:off x="513107" y="3653972"/>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7" name="Овал 25">
              <a:extLst>
                <a:ext uri="{FF2B5EF4-FFF2-40B4-BE49-F238E27FC236}">
                  <a16:creationId xmlns:a16="http://schemas.microsoft.com/office/drawing/2014/main" id="{6362A1A3-959F-429A-959F-0A9201D7DD92}"/>
                </a:ext>
              </a:extLst>
            </p:cNvPr>
            <p:cNvSpPr/>
            <p:nvPr/>
          </p:nvSpPr>
          <p:spPr>
            <a:xfrm>
              <a:off x="535302" y="5365684"/>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A185DC86-E263-4A34-85B6-3E9B74B807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426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3">
    <p:spTree>
      <p:nvGrpSpPr>
        <p:cNvPr id="1" name=""/>
        <p:cNvGrpSpPr/>
        <p:nvPr/>
      </p:nvGrpSpPr>
      <p:grpSpPr>
        <a:xfrm>
          <a:off x="0" y="0"/>
          <a:ext cx="0" cy="0"/>
          <a:chOff x="0" y="0"/>
          <a:chExt cx="0" cy="0"/>
        </a:xfrm>
      </p:grpSpPr>
      <p:pic>
        <p:nvPicPr>
          <p:cNvPr id="12" name="Picture Placeholder 2">
            <a:extLst>
              <a:ext uri="{FF2B5EF4-FFF2-40B4-BE49-F238E27FC236}">
                <a16:creationId xmlns:a16="http://schemas.microsoft.com/office/drawing/2014/main" id="{97FF772A-2519-497D-8276-4E705BD222E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2580374" y="0"/>
            <a:ext cx="9611625" cy="6858000"/>
          </a:xfrm>
          <a:prstGeom prst="rect">
            <a:avLst/>
          </a:prstGeom>
        </p:spPr>
      </p:pic>
      <p:sp>
        <p:nvSpPr>
          <p:cNvPr id="14" name="Прямоугольник 50">
            <a:extLst>
              <a:ext uri="{FF2B5EF4-FFF2-40B4-BE49-F238E27FC236}">
                <a16:creationId xmlns:a16="http://schemas.microsoft.com/office/drawing/2014/main" id="{C1EA4F75-7A14-4E4E-A3B8-54293D94FFEA}"/>
              </a:ext>
            </a:extLst>
          </p:cNvPr>
          <p:cNvSpPr/>
          <p:nvPr userDrawn="1"/>
        </p:nvSpPr>
        <p:spPr>
          <a:xfrm>
            <a:off x="2580374" y="-2381"/>
            <a:ext cx="9611628"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6" name="Group 5">
            <a:extLst>
              <a:ext uri="{FF2B5EF4-FFF2-40B4-BE49-F238E27FC236}">
                <a16:creationId xmlns:a16="http://schemas.microsoft.com/office/drawing/2014/main" id="{E8E8743F-2E52-4860-9798-A13AA2B1A9FA}"/>
              </a:ext>
            </a:extLst>
          </p:cNvPr>
          <p:cNvGrpSpPr/>
          <p:nvPr userDrawn="1"/>
        </p:nvGrpSpPr>
        <p:grpSpPr>
          <a:xfrm rot="16200000">
            <a:off x="-2712402" y="2461418"/>
            <a:ext cx="6216650" cy="1935163"/>
            <a:chOff x="2982913" y="-574675"/>
            <a:chExt cx="6216650" cy="1935163"/>
          </a:xfrm>
        </p:grpSpPr>
        <p:sp>
          <p:nvSpPr>
            <p:cNvPr id="7" name="Полилиния: фигура 12">
              <a:extLst>
                <a:ext uri="{FF2B5EF4-FFF2-40B4-BE49-F238E27FC236}">
                  <a16:creationId xmlns:a16="http://schemas.microsoft.com/office/drawing/2014/main" id="{0B4C606D-CB17-4FF1-B300-8551BB9C7C52}"/>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8" name="Полилиния: фигура 17">
              <a:extLst>
                <a:ext uri="{FF2B5EF4-FFF2-40B4-BE49-F238E27FC236}">
                  <a16:creationId xmlns:a16="http://schemas.microsoft.com/office/drawing/2014/main" id="{D20F56BD-D4E9-49D7-9636-6CB1E745F754}"/>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9" name="Полилиния: фигура 15">
              <a:extLst>
                <a:ext uri="{FF2B5EF4-FFF2-40B4-BE49-F238E27FC236}">
                  <a16:creationId xmlns:a16="http://schemas.microsoft.com/office/drawing/2014/main" id="{EEC14485-F263-4BA9-B5C6-C6C2DA8B5560}"/>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0">
              <a:extLst>
                <a:ext uri="{FF2B5EF4-FFF2-40B4-BE49-F238E27FC236}">
                  <a16:creationId xmlns:a16="http://schemas.microsoft.com/office/drawing/2014/main" id="{8D44ACC6-1029-45CC-B1FF-DCDEC55BBEB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3">
              <a:extLst>
                <a:ext uri="{FF2B5EF4-FFF2-40B4-BE49-F238E27FC236}">
                  <a16:creationId xmlns:a16="http://schemas.microsoft.com/office/drawing/2014/main" id="{640BDE84-9E6B-4DC1-B057-62246AD285B7}"/>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A1D727FB-12F2-4B00-B9B4-2E85DBE8E83C}"/>
              </a:ext>
            </a:extLst>
          </p:cNvPr>
          <p:cNvSpPr>
            <a:spLocks noGrp="1"/>
          </p:cNvSpPr>
          <p:nvPr>
            <p:ph type="title" hasCustomPrompt="1"/>
          </p:nvPr>
        </p:nvSpPr>
        <p:spPr>
          <a:xfrm rot="16200000">
            <a:off x="-1345368" y="2655089"/>
            <a:ext cx="5652795" cy="1465563"/>
          </a:xfrm>
          <a:prstGeom prst="rect">
            <a:avLst/>
          </a:prstGeom>
        </p:spPr>
        <p:txBody>
          <a:bodyPr>
            <a:normAutofit/>
          </a:bodyPr>
          <a:lstStyle>
            <a:lvl1pPr algn="ctr">
              <a:defRPr sz="3600"/>
            </a:lvl1pPr>
          </a:lstStyle>
          <a:p>
            <a:r>
              <a:rPr lang="en-US" dirty="0"/>
              <a:t>CLICK TO EDIT MASTER TITLE STYLE</a:t>
            </a:r>
          </a:p>
        </p:txBody>
      </p:sp>
      <p:cxnSp>
        <p:nvCxnSpPr>
          <p:cNvPr id="15" name="Straight Connector 14">
            <a:extLst>
              <a:ext uri="{FF2B5EF4-FFF2-40B4-BE49-F238E27FC236}">
                <a16:creationId xmlns:a16="http://schemas.microsoft.com/office/drawing/2014/main" id="{AE74B823-46AD-4B07-AE84-16F0BBC8FE2E}"/>
              </a:ext>
            </a:extLst>
          </p:cNvPr>
          <p:cNvCxnSpPr/>
          <p:nvPr userDrawn="1"/>
        </p:nvCxnSpPr>
        <p:spPr>
          <a:xfrm>
            <a:off x="5969975" y="2677198"/>
            <a:ext cx="0" cy="1503604"/>
          </a:xfrm>
          <a:prstGeom prst="line">
            <a:avLst/>
          </a:prstGeom>
          <a:ln>
            <a:solidFill>
              <a:srgbClr val="D2472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E61A4E-1F41-4137-801F-C544DE0CAF4D}"/>
              </a:ext>
            </a:extLst>
          </p:cNvPr>
          <p:cNvCxnSpPr/>
          <p:nvPr userDrawn="1"/>
        </p:nvCxnSpPr>
        <p:spPr>
          <a:xfrm>
            <a:off x="8927119" y="2677198"/>
            <a:ext cx="0" cy="1503604"/>
          </a:xfrm>
          <a:prstGeom prst="line">
            <a:avLst/>
          </a:prstGeom>
          <a:ln>
            <a:solidFill>
              <a:srgbClr val="D24726"/>
            </a:solidFill>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3C9CAFD8-EA4C-4E12-AA33-925E9BCE83CB}"/>
              </a:ext>
            </a:extLst>
          </p:cNvPr>
          <p:cNvSpPr>
            <a:spLocks noGrp="1"/>
          </p:cNvSpPr>
          <p:nvPr>
            <p:ph type="body" sz="quarter" idx="10"/>
          </p:nvPr>
        </p:nvSpPr>
        <p:spPr>
          <a:xfrm>
            <a:off x="3256581" y="2656923"/>
            <a:ext cx="2405647" cy="1523880"/>
          </a:xfrm>
        </p:spPr>
        <p:txBody>
          <a:bodyPr anchor="ctr">
            <a:normAutofit/>
          </a:bodyPr>
          <a:lstStyle>
            <a:lvl1pPr marL="0" indent="0" algn="ctr">
              <a:buNone/>
              <a:defRPr sz="1400"/>
            </a:lvl1pPr>
          </a:lstStyle>
          <a:p>
            <a:pPr lvl="0"/>
            <a:r>
              <a:rPr lang="en-US"/>
              <a:t>Click to edit Master text styles</a:t>
            </a:r>
          </a:p>
        </p:txBody>
      </p:sp>
      <p:sp>
        <p:nvSpPr>
          <p:cNvPr id="19" name="Text Placeholder 17">
            <a:extLst>
              <a:ext uri="{FF2B5EF4-FFF2-40B4-BE49-F238E27FC236}">
                <a16:creationId xmlns:a16="http://schemas.microsoft.com/office/drawing/2014/main" id="{EE33737E-752D-419F-8F18-E35609CCAD6F}"/>
              </a:ext>
            </a:extLst>
          </p:cNvPr>
          <p:cNvSpPr>
            <a:spLocks noGrp="1"/>
          </p:cNvSpPr>
          <p:nvPr>
            <p:ph type="body" sz="quarter" idx="11"/>
          </p:nvPr>
        </p:nvSpPr>
        <p:spPr>
          <a:xfrm>
            <a:off x="6245724" y="2656923"/>
            <a:ext cx="2405647" cy="1523880"/>
          </a:xfrm>
        </p:spPr>
        <p:txBody>
          <a:bodyPr anchor="ctr">
            <a:normAutofit/>
          </a:bodyPr>
          <a:lstStyle>
            <a:lvl1pPr marL="0" indent="0" algn="ctr">
              <a:buNone/>
              <a:defRPr sz="1400"/>
            </a:lvl1pPr>
          </a:lstStyle>
          <a:p>
            <a:pPr lvl="0"/>
            <a:r>
              <a:rPr lang="en-US"/>
              <a:t>Click to edit Master text styles</a:t>
            </a:r>
          </a:p>
        </p:txBody>
      </p:sp>
      <p:sp>
        <p:nvSpPr>
          <p:cNvPr id="21" name="Text Placeholder 17">
            <a:extLst>
              <a:ext uri="{FF2B5EF4-FFF2-40B4-BE49-F238E27FC236}">
                <a16:creationId xmlns:a16="http://schemas.microsoft.com/office/drawing/2014/main" id="{AE07EDA3-09AD-4BC4-92A5-720E8D8ECDD9}"/>
              </a:ext>
            </a:extLst>
          </p:cNvPr>
          <p:cNvSpPr>
            <a:spLocks noGrp="1"/>
          </p:cNvSpPr>
          <p:nvPr>
            <p:ph type="body" sz="quarter" idx="12"/>
          </p:nvPr>
        </p:nvSpPr>
        <p:spPr>
          <a:xfrm>
            <a:off x="9153248" y="2656923"/>
            <a:ext cx="2405647" cy="1523880"/>
          </a:xfrm>
        </p:spPr>
        <p:txBody>
          <a:bodyPr anchor="ctr">
            <a:normAutofit/>
          </a:bodyPr>
          <a:lstStyle>
            <a:lvl1pPr marL="0" indent="0" algn="ctr">
              <a:buNone/>
              <a:defRPr sz="1400"/>
            </a:lvl1pPr>
          </a:lstStyle>
          <a:p>
            <a:pPr lvl="0"/>
            <a:r>
              <a:rPr lang="en-US"/>
              <a:t>Click to edit Master text styles</a:t>
            </a:r>
          </a:p>
        </p:txBody>
      </p:sp>
    </p:spTree>
    <p:extLst>
      <p:ext uri="{BB962C8B-B14F-4D97-AF65-F5344CB8AC3E}">
        <p14:creationId xmlns:p14="http://schemas.microsoft.com/office/powerpoint/2010/main" val="229575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750"/>
                                        <p:tgtEl>
                                          <p:spTgt spid="15"/>
                                        </p:tgtEl>
                                      </p:cBhvr>
                                    </p:animEffect>
                                  </p:childTnLst>
                                </p:cTn>
                              </p:par>
                            </p:childTnLst>
                          </p:cTn>
                        </p:par>
                        <p:par>
                          <p:cTn id="8" fill="hold">
                            <p:stCondLst>
                              <p:cond delay="750"/>
                            </p:stCondLst>
                            <p:childTnLst>
                              <p:par>
                                <p:cTn id="9" presetID="16" presetClass="entr" presetSubtype="4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Horizontal)">
                                      <p:cBhvr>
                                        <p:cTn id="11"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7A063-B7E8-41F0-B44C-CBAC34401771}"/>
              </a:ext>
            </a:extLst>
          </p:cNvPr>
          <p:cNvSpPr>
            <a:spLocks noGrp="1"/>
          </p:cNvSpPr>
          <p:nvPr>
            <p:ph type="dt" sz="half" idx="10"/>
          </p:nvPr>
        </p:nvSpPr>
        <p:spPr/>
        <p:txBody>
          <a:bodyPr/>
          <a:lstStyle/>
          <a:p>
            <a:fld id="{09B45779-A330-4329-B18E-C4060289A791}" type="datetimeFigureOut">
              <a:rPr lang="en-US" smtClean="0"/>
              <a:t>6/7/2021</a:t>
            </a:fld>
            <a:endParaRPr lang="en-US"/>
          </a:p>
        </p:txBody>
      </p:sp>
      <p:sp>
        <p:nvSpPr>
          <p:cNvPr id="3" name="Footer Placeholder 2">
            <a:extLst>
              <a:ext uri="{FF2B5EF4-FFF2-40B4-BE49-F238E27FC236}">
                <a16:creationId xmlns:a16="http://schemas.microsoft.com/office/drawing/2014/main" id="{86125A8B-4E72-478E-913E-1FE1803D82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9F7F94-D56A-4F25-B310-06F1D7C0F6CC}"/>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41079636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Ste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2580B-041D-4851-8F8C-68136867413A}"/>
              </a:ext>
            </a:extLst>
          </p:cNvPr>
          <p:cNvSpPr/>
          <p:nvPr userDrawn="1"/>
        </p:nvSpPr>
        <p:spPr>
          <a:xfrm>
            <a:off x="11288256" y="-849"/>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15DAF249-F087-486D-9373-D1D96AC5982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0" y="-849"/>
            <a:ext cx="11375568" cy="6857999"/>
          </a:xfrm>
          <a:prstGeom prst="rect">
            <a:avLst/>
          </a:prstGeom>
        </p:spPr>
      </p:pic>
      <p:sp>
        <p:nvSpPr>
          <p:cNvPr id="7" name="Прямоугольник 28">
            <a:extLst>
              <a:ext uri="{FF2B5EF4-FFF2-40B4-BE49-F238E27FC236}">
                <a16:creationId xmlns:a16="http://schemas.microsoft.com/office/drawing/2014/main" id="{40BE2EAE-DEF8-4547-9314-D5CC0A644219}"/>
              </a:ext>
              <a:ext uri="{C183D7F6-B498-43B3-948B-1728B52AA6E4}">
                <adec:decorative xmlns:adec="http://schemas.microsoft.com/office/drawing/2017/decorative" val="1"/>
              </a:ext>
            </a:extLst>
          </p:cNvPr>
          <p:cNvSpPr/>
          <p:nvPr userDrawn="1"/>
        </p:nvSpPr>
        <p:spPr>
          <a:xfrm rot="5400000">
            <a:off x="2667427" y="-2639256"/>
            <a:ext cx="6857150" cy="12191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ru-RU" sz="1400" dirty="0"/>
          </a:p>
        </p:txBody>
      </p:sp>
      <p:sp>
        <p:nvSpPr>
          <p:cNvPr id="9" name="Title 8">
            <a:extLst>
              <a:ext uri="{FF2B5EF4-FFF2-40B4-BE49-F238E27FC236}">
                <a16:creationId xmlns:a16="http://schemas.microsoft.com/office/drawing/2014/main" id="{9425F7BC-88F1-4DEF-BE4F-66027E77832E}"/>
              </a:ext>
            </a:extLst>
          </p:cNvPr>
          <p:cNvSpPr>
            <a:spLocks noGrp="1"/>
          </p:cNvSpPr>
          <p:nvPr>
            <p:ph type="title" hasCustomPrompt="1"/>
          </p:nvPr>
        </p:nvSpPr>
        <p:spPr>
          <a:xfrm>
            <a:off x="6941058" y="400051"/>
            <a:ext cx="5145560" cy="798512"/>
          </a:xfrm>
        </p:spPr>
        <p:txBody>
          <a:bodyPr>
            <a:normAutofit/>
          </a:bodyPr>
          <a:lstStyle>
            <a:lvl1pPr algn="l">
              <a:defRPr sz="4000"/>
            </a:lvl1pPr>
          </a:lstStyle>
          <a:p>
            <a:r>
              <a:rPr lang="en-US" dirty="0"/>
              <a:t>SMALL TITLE</a:t>
            </a:r>
          </a:p>
        </p:txBody>
      </p:sp>
      <p:sp>
        <p:nvSpPr>
          <p:cNvPr id="11" name="Text Placeholder 10">
            <a:extLst>
              <a:ext uri="{FF2B5EF4-FFF2-40B4-BE49-F238E27FC236}">
                <a16:creationId xmlns:a16="http://schemas.microsoft.com/office/drawing/2014/main" id="{6148BE13-086D-417C-8DA0-B1FEC9F7613F}"/>
              </a:ext>
            </a:extLst>
          </p:cNvPr>
          <p:cNvSpPr>
            <a:spLocks noGrp="1"/>
          </p:cNvSpPr>
          <p:nvPr>
            <p:ph type="body" sz="quarter" idx="10"/>
          </p:nvPr>
        </p:nvSpPr>
        <p:spPr>
          <a:xfrm>
            <a:off x="7950708" y="1217613"/>
            <a:ext cx="4135910" cy="971550"/>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grpSp>
        <p:nvGrpSpPr>
          <p:cNvPr id="24" name="Group 23">
            <a:extLst>
              <a:ext uri="{FF2B5EF4-FFF2-40B4-BE49-F238E27FC236}">
                <a16:creationId xmlns:a16="http://schemas.microsoft.com/office/drawing/2014/main" id="{0EFD3E4B-4FBF-493F-AD7A-B5E72CF3B1C3}"/>
              </a:ext>
              <a:ext uri="{C183D7F6-B498-43B3-948B-1728B52AA6E4}">
                <adec:decorative xmlns:adec="http://schemas.microsoft.com/office/drawing/2017/decorative" val="1"/>
              </a:ext>
            </a:extLst>
          </p:cNvPr>
          <p:cNvGrpSpPr/>
          <p:nvPr userDrawn="1"/>
        </p:nvGrpSpPr>
        <p:grpSpPr>
          <a:xfrm>
            <a:off x="2276407" y="0"/>
            <a:ext cx="9915593" cy="6858000"/>
            <a:chOff x="-6856" y="0"/>
            <a:chExt cx="9915593" cy="6858000"/>
          </a:xfrm>
        </p:grpSpPr>
        <p:sp>
          <p:nvSpPr>
            <p:cNvPr id="8" name="Параллелограмм 3">
              <a:extLst>
                <a:ext uri="{FF2B5EF4-FFF2-40B4-BE49-F238E27FC236}">
                  <a16:creationId xmlns:a16="http://schemas.microsoft.com/office/drawing/2014/main" id="{3B7727C9-7BD4-44DE-AB4D-DA388EC1790D}"/>
                </a:ext>
              </a:extLst>
            </p:cNvPr>
            <p:cNvSpPr/>
            <p:nvPr userDrawn="1"/>
          </p:nvSpPr>
          <p:spPr>
            <a:xfrm flipH="1">
              <a:off x="-6856" y="0"/>
              <a:ext cx="9915593" cy="6858000"/>
            </a:xfrm>
            <a:prstGeom prst="parallelogram">
              <a:avLst>
                <a:gd name="adj" fmla="val 92267"/>
              </a:avLst>
            </a:prstGeom>
            <a:gradFill>
              <a:gsLst>
                <a:gs pos="100000">
                  <a:srgbClr val="DE6346">
                    <a:alpha val="70000"/>
                  </a:srgbClr>
                </a:gs>
                <a:gs pos="0">
                  <a:srgbClr val="9F361D">
                    <a:alpha val="70000"/>
                  </a:srgbClr>
                </a:gs>
                <a:gs pos="73000">
                  <a:srgbClr val="D2472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23" name="Group 22">
              <a:extLst>
                <a:ext uri="{FF2B5EF4-FFF2-40B4-BE49-F238E27FC236}">
                  <a16:creationId xmlns:a16="http://schemas.microsoft.com/office/drawing/2014/main" id="{01F9F0D4-886A-43C9-8B98-D75F3D123AD9}"/>
                </a:ext>
              </a:extLst>
            </p:cNvPr>
            <p:cNvGrpSpPr/>
            <p:nvPr userDrawn="1"/>
          </p:nvGrpSpPr>
          <p:grpSpPr>
            <a:xfrm flipH="1">
              <a:off x="1223136" y="1343920"/>
              <a:ext cx="4316824" cy="4477633"/>
              <a:chOff x="861186" y="1343920"/>
              <a:chExt cx="4316824" cy="4477633"/>
            </a:xfrm>
          </p:grpSpPr>
          <p:grpSp>
            <p:nvGrpSpPr>
              <p:cNvPr id="14" name="Group 13">
                <a:extLst>
                  <a:ext uri="{FF2B5EF4-FFF2-40B4-BE49-F238E27FC236}">
                    <a16:creationId xmlns:a16="http://schemas.microsoft.com/office/drawing/2014/main" id="{994A4E7F-BFC7-482F-A3ED-1094D73BE5C1}"/>
                  </a:ext>
                </a:extLst>
              </p:cNvPr>
              <p:cNvGrpSpPr/>
              <p:nvPr userDrawn="1"/>
            </p:nvGrpSpPr>
            <p:grpSpPr>
              <a:xfrm>
                <a:off x="4619831" y="1343920"/>
                <a:ext cx="558179" cy="468000"/>
                <a:chOff x="4388904" y="1577920"/>
                <a:chExt cx="558179" cy="468000"/>
              </a:xfrm>
            </p:grpSpPr>
            <p:sp>
              <p:nvSpPr>
                <p:cNvPr id="15" name="Овал 25">
                  <a:extLst>
                    <a:ext uri="{FF2B5EF4-FFF2-40B4-BE49-F238E27FC236}">
                      <a16:creationId xmlns:a16="http://schemas.microsoft.com/office/drawing/2014/main" id="{76698BCA-19CB-41AE-BE78-374F5BA2E571}"/>
                    </a:ext>
                  </a:extLst>
                </p:cNvPr>
                <p:cNvSpPr>
                  <a:spLocks noChangeAspect="1"/>
                </p:cNvSpPr>
                <p:nvPr/>
              </p:nvSpPr>
              <p:spPr>
                <a:xfrm>
                  <a:off x="4430571" y="1577920"/>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6" name="TextBox 15" descr="Number 1">
                  <a:extLst>
                    <a:ext uri="{FF2B5EF4-FFF2-40B4-BE49-F238E27FC236}">
                      <a16:creationId xmlns:a16="http://schemas.microsoft.com/office/drawing/2014/main" id="{506F61CE-8084-4FB8-8576-90DE19C61BBC}"/>
                    </a:ext>
                  </a:extLst>
                </p:cNvPr>
                <p:cNvSpPr txBox="1"/>
                <p:nvPr/>
              </p:nvSpPr>
              <p:spPr bwMode="blackWhite">
                <a:xfrm>
                  <a:off x="4388904" y="1616760"/>
                  <a:ext cx="558179" cy="369332"/>
                </a:xfrm>
                <a:prstGeom prst="rect">
                  <a:avLst/>
                </a:prstGeom>
                <a:noFill/>
                <a:effectLst>
                  <a:glow rad="139700">
                    <a:schemeClr val="accent2">
                      <a:satMod val="175000"/>
                      <a:alpha val="40000"/>
                    </a:schemeClr>
                  </a:glow>
                </a:effectLst>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1</a:t>
                  </a:r>
                </a:p>
              </p:txBody>
            </p:sp>
          </p:grpSp>
          <p:grpSp>
            <p:nvGrpSpPr>
              <p:cNvPr id="17" name="Group 16">
                <a:extLst>
                  <a:ext uri="{FF2B5EF4-FFF2-40B4-BE49-F238E27FC236}">
                    <a16:creationId xmlns:a16="http://schemas.microsoft.com/office/drawing/2014/main" id="{E48597ED-A5D8-4E38-81E8-8DC0AD6A3937}"/>
                  </a:ext>
                </a:extLst>
              </p:cNvPr>
              <p:cNvGrpSpPr/>
              <p:nvPr userDrawn="1"/>
            </p:nvGrpSpPr>
            <p:grpSpPr>
              <a:xfrm>
                <a:off x="861186" y="5353553"/>
                <a:ext cx="558179" cy="468000"/>
                <a:chOff x="799474" y="5451491"/>
                <a:chExt cx="558179" cy="468000"/>
              </a:xfrm>
            </p:grpSpPr>
            <p:sp>
              <p:nvSpPr>
                <p:cNvPr id="18" name="Овал 25">
                  <a:extLst>
                    <a:ext uri="{FF2B5EF4-FFF2-40B4-BE49-F238E27FC236}">
                      <a16:creationId xmlns:a16="http://schemas.microsoft.com/office/drawing/2014/main" id="{5016EDD9-EDAC-4A14-9CBF-5959078A0744}"/>
                    </a:ext>
                  </a:extLst>
                </p:cNvPr>
                <p:cNvSpPr>
                  <a:spLocks noChangeAspect="1"/>
                </p:cNvSpPr>
                <p:nvPr/>
              </p:nvSpPr>
              <p:spPr>
                <a:xfrm>
                  <a:off x="844564" y="5451491"/>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9" name="TextBox 18" descr="Number 3">
                  <a:extLst>
                    <a:ext uri="{FF2B5EF4-FFF2-40B4-BE49-F238E27FC236}">
                      <a16:creationId xmlns:a16="http://schemas.microsoft.com/office/drawing/2014/main" id="{A537EC38-EF5B-4E6E-98E2-F890B5E42938}"/>
                    </a:ext>
                  </a:extLst>
                </p:cNvPr>
                <p:cNvSpPr txBox="1"/>
                <p:nvPr/>
              </p:nvSpPr>
              <p:spPr bwMode="blackWhite">
                <a:xfrm>
                  <a:off x="799474" y="5489939"/>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3</a:t>
                  </a:r>
                </a:p>
              </p:txBody>
            </p:sp>
          </p:grpSp>
          <p:grpSp>
            <p:nvGrpSpPr>
              <p:cNvPr id="20" name="Group 19">
                <a:extLst>
                  <a:ext uri="{FF2B5EF4-FFF2-40B4-BE49-F238E27FC236}">
                    <a16:creationId xmlns:a16="http://schemas.microsoft.com/office/drawing/2014/main" id="{261EFACB-8BDE-4751-BADB-F72B5A5F6679}"/>
                  </a:ext>
                </a:extLst>
              </p:cNvPr>
              <p:cNvGrpSpPr/>
              <p:nvPr userDrawn="1"/>
            </p:nvGrpSpPr>
            <p:grpSpPr>
              <a:xfrm>
                <a:off x="2800323" y="3270611"/>
                <a:ext cx="558179" cy="468000"/>
                <a:chOff x="2686835" y="3386632"/>
                <a:chExt cx="558179" cy="468000"/>
              </a:xfrm>
            </p:grpSpPr>
            <p:sp>
              <p:nvSpPr>
                <p:cNvPr id="21" name="Овал 25">
                  <a:extLst>
                    <a:ext uri="{FF2B5EF4-FFF2-40B4-BE49-F238E27FC236}">
                      <a16:creationId xmlns:a16="http://schemas.microsoft.com/office/drawing/2014/main" id="{C123EE02-6890-4623-975A-A512E7D3B95A}"/>
                    </a:ext>
                  </a:extLst>
                </p:cNvPr>
                <p:cNvSpPr>
                  <a:spLocks noChangeAspect="1"/>
                </p:cNvSpPr>
                <p:nvPr/>
              </p:nvSpPr>
              <p:spPr>
                <a:xfrm>
                  <a:off x="2731925" y="3386632"/>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2" name="TextBox 21" descr="Number 2">
                  <a:extLst>
                    <a:ext uri="{FF2B5EF4-FFF2-40B4-BE49-F238E27FC236}">
                      <a16:creationId xmlns:a16="http://schemas.microsoft.com/office/drawing/2014/main" id="{5850A4F0-C7C0-4DA2-A958-6C4289944D4A}"/>
                    </a:ext>
                  </a:extLst>
                </p:cNvPr>
                <p:cNvSpPr txBox="1"/>
                <p:nvPr/>
              </p:nvSpPr>
              <p:spPr bwMode="blackWhite">
                <a:xfrm>
                  <a:off x="2686835" y="3418440"/>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2</a:t>
                  </a:r>
                </a:p>
              </p:txBody>
            </p:sp>
          </p:grpSp>
        </p:grpSp>
      </p:grpSp>
      <p:sp>
        <p:nvSpPr>
          <p:cNvPr id="13" name="Text Placeholder 12">
            <a:extLst>
              <a:ext uri="{FF2B5EF4-FFF2-40B4-BE49-F238E27FC236}">
                <a16:creationId xmlns:a16="http://schemas.microsoft.com/office/drawing/2014/main" id="{3F5DBF9D-19BF-4838-ACC4-D041EC29D3B9}"/>
              </a:ext>
            </a:extLst>
          </p:cNvPr>
          <p:cNvSpPr>
            <a:spLocks noGrp="1"/>
          </p:cNvSpPr>
          <p:nvPr>
            <p:ph type="body" sz="quarter" idx="11" hasCustomPrompt="1"/>
          </p:nvPr>
        </p:nvSpPr>
        <p:spPr>
          <a:xfrm>
            <a:off x="3343555" y="419100"/>
            <a:ext cx="2914650" cy="798513"/>
          </a:xfrm>
        </p:spPr>
        <p:txBody>
          <a:bodyPr anchor="ctr">
            <a:normAutofit/>
          </a:bodyPr>
          <a:lstStyle>
            <a:lvl1pPr marL="0" indent="0">
              <a:buNone/>
              <a:defRPr sz="2400"/>
            </a:lvl1pPr>
          </a:lstStyle>
          <a:p>
            <a:pPr lvl="0"/>
            <a:r>
              <a:rPr lang="en-US" dirty="0"/>
              <a:t>Steps Go Here:</a:t>
            </a:r>
          </a:p>
        </p:txBody>
      </p:sp>
      <p:sp>
        <p:nvSpPr>
          <p:cNvPr id="27" name="Text Placeholder 10">
            <a:extLst>
              <a:ext uri="{FF2B5EF4-FFF2-40B4-BE49-F238E27FC236}">
                <a16:creationId xmlns:a16="http://schemas.microsoft.com/office/drawing/2014/main" id="{34A318E2-038D-4EC3-9C69-CDCB53824BC2}"/>
              </a:ext>
            </a:extLst>
          </p:cNvPr>
          <p:cNvSpPr>
            <a:spLocks noGrp="1"/>
          </p:cNvSpPr>
          <p:nvPr>
            <p:ph type="body" sz="quarter" idx="14"/>
          </p:nvPr>
        </p:nvSpPr>
        <p:spPr>
          <a:xfrm>
            <a:off x="8085220" y="5335777"/>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
        <p:nvSpPr>
          <p:cNvPr id="28" name="Text Placeholder 10">
            <a:extLst>
              <a:ext uri="{FF2B5EF4-FFF2-40B4-BE49-F238E27FC236}">
                <a16:creationId xmlns:a16="http://schemas.microsoft.com/office/drawing/2014/main" id="{800C0921-0E2A-4C67-860D-623087D48E58}"/>
              </a:ext>
            </a:extLst>
          </p:cNvPr>
          <p:cNvSpPr>
            <a:spLocks noGrp="1"/>
          </p:cNvSpPr>
          <p:nvPr>
            <p:ph type="body" sz="quarter" idx="15"/>
          </p:nvPr>
        </p:nvSpPr>
        <p:spPr>
          <a:xfrm>
            <a:off x="6039169" y="3361659"/>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
        <p:nvSpPr>
          <p:cNvPr id="29" name="Text Placeholder 10">
            <a:extLst>
              <a:ext uri="{FF2B5EF4-FFF2-40B4-BE49-F238E27FC236}">
                <a16:creationId xmlns:a16="http://schemas.microsoft.com/office/drawing/2014/main" id="{F08FCE70-FA2D-482A-A164-4D0C4D6A3365}"/>
              </a:ext>
            </a:extLst>
          </p:cNvPr>
          <p:cNvSpPr>
            <a:spLocks noGrp="1"/>
          </p:cNvSpPr>
          <p:nvPr>
            <p:ph type="body" sz="quarter" idx="16"/>
          </p:nvPr>
        </p:nvSpPr>
        <p:spPr>
          <a:xfrm>
            <a:off x="4241293" y="1420093"/>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827117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p:txBody>
          <a:bodyPr/>
          <a:lstStyle>
            <a:lvl1pPr>
              <a:defRPr i="0"/>
            </a:lvl1pPr>
          </a:lstStyle>
          <a:p>
            <a:r>
              <a:rPr lang="en-US"/>
              <a:t>Click to edit Master title style</a:t>
            </a:r>
          </a:p>
        </p:txBody>
      </p:sp>
      <p:sp>
        <p:nvSpPr>
          <p:cNvPr id="3" name="Content Placeholder 2">
            <a:extLst>
              <a:ext uri="{FF2B5EF4-FFF2-40B4-BE49-F238E27FC236}">
                <a16:creationId xmlns:a16="http://schemas.microsoft.com/office/drawing/2014/main" id="{27404CAD-77D6-446D-9A66-D58B8AE176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0" name="Rectangle 9">
            <a:extLst>
              <a:ext uri="{FF2B5EF4-FFF2-40B4-BE49-F238E27FC236}">
                <a16:creationId xmlns:a16="http://schemas.microsoft.com/office/drawing/2014/main" id="{AD41F296-3DCB-4C9E-952C-F67314DAE035}"/>
              </a:ext>
            </a:extLst>
          </p:cNvPr>
          <p:cNvSpPr/>
          <p:nvPr userDrawn="1"/>
        </p:nvSpPr>
        <p:spPr>
          <a:xfrm>
            <a:off x="4386000" y="0"/>
            <a:ext cx="3420000" cy="72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1" name="Rectangle 10">
            <a:extLst>
              <a:ext uri="{FF2B5EF4-FFF2-40B4-BE49-F238E27FC236}">
                <a16:creationId xmlns:a16="http://schemas.microsoft.com/office/drawing/2014/main" id="{18D70D7B-44ED-404A-AE13-9736DF7B3B33}"/>
              </a:ext>
            </a:extLst>
          </p:cNvPr>
          <p:cNvSpPr/>
          <p:nvPr userDrawn="1"/>
        </p:nvSpPr>
        <p:spPr>
          <a:xfrm flipH="1">
            <a:off x="4026000" y="359999"/>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4B41035-2FD8-4902-B929-588169F22676}"/>
              </a:ext>
            </a:extLst>
          </p:cNvPr>
          <p:cNvSpPr/>
          <p:nvPr userDrawn="1"/>
        </p:nvSpPr>
        <p:spPr>
          <a:xfrm flipH="1">
            <a:off x="7806000" y="359999"/>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5A932B8-FAA6-4A87-B8F7-68ED82F755E7}"/>
              </a:ext>
            </a:extLst>
          </p:cNvPr>
          <p:cNvSpPr/>
          <p:nvPr userDrawn="1"/>
        </p:nvSpPr>
        <p:spPr>
          <a:xfrm>
            <a:off x="4386000" y="6498000"/>
            <a:ext cx="3420000" cy="36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17948770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Step Al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2580B-041D-4851-8F8C-68136867413A}"/>
              </a:ext>
            </a:extLst>
          </p:cNvPr>
          <p:cNvSpPr/>
          <p:nvPr userDrawn="1"/>
        </p:nvSpPr>
        <p:spPr>
          <a:xfrm>
            <a:off x="11288256" y="-849"/>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15DAF249-F087-486D-9373-D1D96AC5982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0" y="-849"/>
            <a:ext cx="11375568" cy="6857999"/>
          </a:xfrm>
          <a:prstGeom prst="rect">
            <a:avLst/>
          </a:prstGeom>
        </p:spPr>
      </p:pic>
      <p:sp>
        <p:nvSpPr>
          <p:cNvPr id="7" name="Прямоугольник 28">
            <a:extLst>
              <a:ext uri="{FF2B5EF4-FFF2-40B4-BE49-F238E27FC236}">
                <a16:creationId xmlns:a16="http://schemas.microsoft.com/office/drawing/2014/main" id="{40BE2EAE-DEF8-4547-9314-D5CC0A644219}"/>
              </a:ext>
            </a:extLst>
          </p:cNvPr>
          <p:cNvSpPr/>
          <p:nvPr userDrawn="1"/>
        </p:nvSpPr>
        <p:spPr>
          <a:xfrm rot="5400000">
            <a:off x="2667425" y="-2667425"/>
            <a:ext cx="6857150" cy="12191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ru-RU" sz="1400" dirty="0"/>
          </a:p>
        </p:txBody>
      </p:sp>
      <p:sp>
        <p:nvSpPr>
          <p:cNvPr id="9" name="Title 8">
            <a:extLst>
              <a:ext uri="{FF2B5EF4-FFF2-40B4-BE49-F238E27FC236}">
                <a16:creationId xmlns:a16="http://schemas.microsoft.com/office/drawing/2014/main" id="{9425F7BC-88F1-4DEF-BE4F-66027E77832E}"/>
              </a:ext>
            </a:extLst>
          </p:cNvPr>
          <p:cNvSpPr>
            <a:spLocks noGrp="1"/>
          </p:cNvSpPr>
          <p:nvPr>
            <p:ph type="title" hasCustomPrompt="1"/>
          </p:nvPr>
        </p:nvSpPr>
        <p:spPr>
          <a:xfrm>
            <a:off x="605026" y="400051"/>
            <a:ext cx="5145560" cy="798512"/>
          </a:xfrm>
        </p:spPr>
        <p:txBody>
          <a:bodyPr>
            <a:normAutofit/>
          </a:bodyPr>
          <a:lstStyle>
            <a:lvl1pPr algn="l">
              <a:defRPr sz="4000"/>
            </a:lvl1pPr>
          </a:lstStyle>
          <a:p>
            <a:r>
              <a:rPr lang="en-US" dirty="0"/>
              <a:t>SMALL TITLE</a:t>
            </a:r>
          </a:p>
        </p:txBody>
      </p:sp>
      <p:sp>
        <p:nvSpPr>
          <p:cNvPr id="11" name="Text Placeholder 10">
            <a:extLst>
              <a:ext uri="{FF2B5EF4-FFF2-40B4-BE49-F238E27FC236}">
                <a16:creationId xmlns:a16="http://schemas.microsoft.com/office/drawing/2014/main" id="{6148BE13-086D-417C-8DA0-B1FEC9F7613F}"/>
              </a:ext>
            </a:extLst>
          </p:cNvPr>
          <p:cNvSpPr>
            <a:spLocks noGrp="1"/>
          </p:cNvSpPr>
          <p:nvPr>
            <p:ph type="body" sz="quarter" idx="10"/>
          </p:nvPr>
        </p:nvSpPr>
        <p:spPr>
          <a:xfrm>
            <a:off x="605026" y="1217613"/>
            <a:ext cx="4135910" cy="971550"/>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
        <p:nvSpPr>
          <p:cNvPr id="8" name="Параллелограмм 3">
            <a:extLst>
              <a:ext uri="{FF2B5EF4-FFF2-40B4-BE49-F238E27FC236}">
                <a16:creationId xmlns:a16="http://schemas.microsoft.com/office/drawing/2014/main" id="{3B7727C9-7BD4-44DE-AB4D-DA388EC1790D}"/>
              </a:ext>
            </a:extLst>
          </p:cNvPr>
          <p:cNvSpPr/>
          <p:nvPr userDrawn="1"/>
        </p:nvSpPr>
        <p:spPr>
          <a:xfrm>
            <a:off x="-28643" y="0"/>
            <a:ext cx="9915593" cy="6858000"/>
          </a:xfrm>
          <a:prstGeom prst="parallelogram">
            <a:avLst>
              <a:gd name="adj" fmla="val 92267"/>
            </a:avLst>
          </a:prstGeom>
          <a:gradFill>
            <a:gsLst>
              <a:gs pos="100000">
                <a:srgbClr val="DE6346">
                  <a:alpha val="70000"/>
                </a:srgbClr>
              </a:gs>
              <a:gs pos="0">
                <a:srgbClr val="9F361D">
                  <a:alpha val="70000"/>
                </a:srgbClr>
              </a:gs>
              <a:gs pos="73000">
                <a:srgbClr val="D2472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23" name="Group 22">
            <a:extLst>
              <a:ext uri="{FF2B5EF4-FFF2-40B4-BE49-F238E27FC236}">
                <a16:creationId xmlns:a16="http://schemas.microsoft.com/office/drawing/2014/main" id="{01F9F0D4-886A-43C9-8B98-D75F3D123AD9}"/>
              </a:ext>
            </a:extLst>
          </p:cNvPr>
          <p:cNvGrpSpPr/>
          <p:nvPr userDrawn="1"/>
        </p:nvGrpSpPr>
        <p:grpSpPr>
          <a:xfrm>
            <a:off x="853063" y="1343920"/>
            <a:ext cx="4316824" cy="4477633"/>
            <a:chOff x="861186" y="1343920"/>
            <a:chExt cx="4316824" cy="4477633"/>
          </a:xfrm>
        </p:grpSpPr>
        <p:grpSp>
          <p:nvGrpSpPr>
            <p:cNvPr id="14" name="Group 13">
              <a:extLst>
                <a:ext uri="{FF2B5EF4-FFF2-40B4-BE49-F238E27FC236}">
                  <a16:creationId xmlns:a16="http://schemas.microsoft.com/office/drawing/2014/main" id="{994A4E7F-BFC7-482F-A3ED-1094D73BE5C1}"/>
                </a:ext>
              </a:extLst>
            </p:cNvPr>
            <p:cNvGrpSpPr/>
            <p:nvPr userDrawn="1"/>
          </p:nvGrpSpPr>
          <p:grpSpPr>
            <a:xfrm>
              <a:off x="4619831" y="1343920"/>
              <a:ext cx="558179" cy="468000"/>
              <a:chOff x="4388904" y="1577920"/>
              <a:chExt cx="558179" cy="468000"/>
            </a:xfrm>
          </p:grpSpPr>
          <p:sp>
            <p:nvSpPr>
              <p:cNvPr id="15" name="Овал 25">
                <a:extLst>
                  <a:ext uri="{FF2B5EF4-FFF2-40B4-BE49-F238E27FC236}">
                    <a16:creationId xmlns:a16="http://schemas.microsoft.com/office/drawing/2014/main" id="{76698BCA-19CB-41AE-BE78-374F5BA2E571}"/>
                  </a:ext>
                </a:extLst>
              </p:cNvPr>
              <p:cNvSpPr>
                <a:spLocks noChangeAspect="1"/>
              </p:cNvSpPr>
              <p:nvPr/>
            </p:nvSpPr>
            <p:spPr>
              <a:xfrm>
                <a:off x="4430571" y="1577920"/>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6" name="TextBox 15" descr="Number 1">
                <a:extLst>
                  <a:ext uri="{FF2B5EF4-FFF2-40B4-BE49-F238E27FC236}">
                    <a16:creationId xmlns:a16="http://schemas.microsoft.com/office/drawing/2014/main" id="{506F61CE-8084-4FB8-8576-90DE19C61BBC}"/>
                  </a:ext>
                </a:extLst>
              </p:cNvPr>
              <p:cNvSpPr txBox="1"/>
              <p:nvPr/>
            </p:nvSpPr>
            <p:spPr bwMode="blackWhite">
              <a:xfrm>
                <a:off x="4388904" y="1616760"/>
                <a:ext cx="558179" cy="369332"/>
              </a:xfrm>
              <a:prstGeom prst="rect">
                <a:avLst/>
              </a:prstGeom>
              <a:noFill/>
              <a:effectLst>
                <a:glow rad="139700">
                  <a:schemeClr val="accent2">
                    <a:satMod val="175000"/>
                    <a:alpha val="40000"/>
                  </a:schemeClr>
                </a:glow>
              </a:effectLst>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1</a:t>
                </a:r>
              </a:p>
            </p:txBody>
          </p:sp>
        </p:grpSp>
        <p:grpSp>
          <p:nvGrpSpPr>
            <p:cNvPr id="17" name="Group 16">
              <a:extLst>
                <a:ext uri="{FF2B5EF4-FFF2-40B4-BE49-F238E27FC236}">
                  <a16:creationId xmlns:a16="http://schemas.microsoft.com/office/drawing/2014/main" id="{E48597ED-A5D8-4E38-81E8-8DC0AD6A3937}"/>
                </a:ext>
              </a:extLst>
            </p:cNvPr>
            <p:cNvGrpSpPr/>
            <p:nvPr userDrawn="1"/>
          </p:nvGrpSpPr>
          <p:grpSpPr>
            <a:xfrm>
              <a:off x="861186" y="5353553"/>
              <a:ext cx="558179" cy="468000"/>
              <a:chOff x="799474" y="5451491"/>
              <a:chExt cx="558179" cy="468000"/>
            </a:xfrm>
          </p:grpSpPr>
          <p:sp>
            <p:nvSpPr>
              <p:cNvPr id="18" name="Овал 25">
                <a:extLst>
                  <a:ext uri="{FF2B5EF4-FFF2-40B4-BE49-F238E27FC236}">
                    <a16:creationId xmlns:a16="http://schemas.microsoft.com/office/drawing/2014/main" id="{5016EDD9-EDAC-4A14-9CBF-5959078A0744}"/>
                  </a:ext>
                </a:extLst>
              </p:cNvPr>
              <p:cNvSpPr>
                <a:spLocks noChangeAspect="1"/>
              </p:cNvSpPr>
              <p:nvPr/>
            </p:nvSpPr>
            <p:spPr>
              <a:xfrm>
                <a:off x="844564" y="5451491"/>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9" name="TextBox 18" descr="Number 3">
                <a:extLst>
                  <a:ext uri="{FF2B5EF4-FFF2-40B4-BE49-F238E27FC236}">
                    <a16:creationId xmlns:a16="http://schemas.microsoft.com/office/drawing/2014/main" id="{A537EC38-EF5B-4E6E-98E2-F890B5E42938}"/>
                  </a:ext>
                </a:extLst>
              </p:cNvPr>
              <p:cNvSpPr txBox="1"/>
              <p:nvPr/>
            </p:nvSpPr>
            <p:spPr bwMode="blackWhite">
              <a:xfrm>
                <a:off x="799474" y="5489939"/>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3</a:t>
                </a:r>
              </a:p>
            </p:txBody>
          </p:sp>
        </p:grpSp>
        <p:grpSp>
          <p:nvGrpSpPr>
            <p:cNvPr id="20" name="Group 19">
              <a:extLst>
                <a:ext uri="{FF2B5EF4-FFF2-40B4-BE49-F238E27FC236}">
                  <a16:creationId xmlns:a16="http://schemas.microsoft.com/office/drawing/2014/main" id="{261EFACB-8BDE-4751-BADB-F72B5A5F6679}"/>
                </a:ext>
              </a:extLst>
            </p:cNvPr>
            <p:cNvGrpSpPr/>
            <p:nvPr userDrawn="1"/>
          </p:nvGrpSpPr>
          <p:grpSpPr>
            <a:xfrm>
              <a:off x="2800323" y="3270611"/>
              <a:ext cx="558179" cy="468000"/>
              <a:chOff x="2686835" y="3386632"/>
              <a:chExt cx="558179" cy="468000"/>
            </a:xfrm>
          </p:grpSpPr>
          <p:sp>
            <p:nvSpPr>
              <p:cNvPr id="21" name="Овал 25">
                <a:extLst>
                  <a:ext uri="{FF2B5EF4-FFF2-40B4-BE49-F238E27FC236}">
                    <a16:creationId xmlns:a16="http://schemas.microsoft.com/office/drawing/2014/main" id="{C123EE02-6890-4623-975A-A512E7D3B95A}"/>
                  </a:ext>
                </a:extLst>
              </p:cNvPr>
              <p:cNvSpPr>
                <a:spLocks noChangeAspect="1"/>
              </p:cNvSpPr>
              <p:nvPr/>
            </p:nvSpPr>
            <p:spPr>
              <a:xfrm>
                <a:off x="2731925" y="3386632"/>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2" name="TextBox 21" descr="Number 2">
                <a:extLst>
                  <a:ext uri="{FF2B5EF4-FFF2-40B4-BE49-F238E27FC236}">
                    <a16:creationId xmlns:a16="http://schemas.microsoft.com/office/drawing/2014/main" id="{5850A4F0-C7C0-4DA2-A958-6C4289944D4A}"/>
                  </a:ext>
                </a:extLst>
              </p:cNvPr>
              <p:cNvSpPr txBox="1"/>
              <p:nvPr/>
            </p:nvSpPr>
            <p:spPr bwMode="blackWhite">
              <a:xfrm>
                <a:off x="2686835" y="3418440"/>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2</a:t>
                </a:r>
              </a:p>
            </p:txBody>
          </p:sp>
        </p:grpSp>
      </p:grpSp>
      <p:sp>
        <p:nvSpPr>
          <p:cNvPr id="13" name="Text Placeholder 12">
            <a:extLst>
              <a:ext uri="{FF2B5EF4-FFF2-40B4-BE49-F238E27FC236}">
                <a16:creationId xmlns:a16="http://schemas.microsoft.com/office/drawing/2014/main" id="{3F5DBF9D-19BF-4838-ACC4-D041EC29D3B9}"/>
              </a:ext>
            </a:extLst>
          </p:cNvPr>
          <p:cNvSpPr>
            <a:spLocks noGrp="1"/>
          </p:cNvSpPr>
          <p:nvPr userDrawn="1">
            <p:ph type="body" sz="quarter" idx="11" hasCustomPrompt="1"/>
          </p:nvPr>
        </p:nvSpPr>
        <p:spPr>
          <a:xfrm>
            <a:off x="5923191" y="419100"/>
            <a:ext cx="2914650" cy="798513"/>
          </a:xfrm>
        </p:spPr>
        <p:txBody>
          <a:bodyPr anchor="ctr">
            <a:normAutofit/>
          </a:bodyPr>
          <a:lstStyle>
            <a:lvl1pPr marL="0" indent="0">
              <a:buNone/>
              <a:defRPr sz="2400"/>
            </a:lvl1pPr>
          </a:lstStyle>
          <a:p>
            <a:pPr lvl="0"/>
            <a:r>
              <a:rPr lang="en-US" dirty="0"/>
              <a:t>Steps Go Here:</a:t>
            </a:r>
          </a:p>
        </p:txBody>
      </p:sp>
      <p:sp>
        <p:nvSpPr>
          <p:cNvPr id="27" name="Text Placeholder 10">
            <a:extLst>
              <a:ext uri="{FF2B5EF4-FFF2-40B4-BE49-F238E27FC236}">
                <a16:creationId xmlns:a16="http://schemas.microsoft.com/office/drawing/2014/main" id="{34A318E2-038D-4EC3-9C69-CDCB53824BC2}"/>
              </a:ext>
            </a:extLst>
          </p:cNvPr>
          <p:cNvSpPr>
            <a:spLocks noGrp="1"/>
          </p:cNvSpPr>
          <p:nvPr userDrawn="1">
            <p:ph type="body" sz="quarter" idx="14"/>
          </p:nvPr>
        </p:nvSpPr>
        <p:spPr>
          <a:xfrm>
            <a:off x="1356431" y="5335777"/>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
        <p:nvSpPr>
          <p:cNvPr id="28" name="Text Placeholder 10">
            <a:extLst>
              <a:ext uri="{FF2B5EF4-FFF2-40B4-BE49-F238E27FC236}">
                <a16:creationId xmlns:a16="http://schemas.microsoft.com/office/drawing/2014/main" id="{800C0921-0E2A-4C67-860D-623087D48E58}"/>
              </a:ext>
            </a:extLst>
          </p:cNvPr>
          <p:cNvSpPr>
            <a:spLocks noGrp="1"/>
          </p:cNvSpPr>
          <p:nvPr userDrawn="1">
            <p:ph type="body" sz="quarter" idx="15"/>
          </p:nvPr>
        </p:nvSpPr>
        <p:spPr>
          <a:xfrm>
            <a:off x="3317799" y="3361659"/>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
        <p:nvSpPr>
          <p:cNvPr id="29" name="Text Placeholder 10">
            <a:extLst>
              <a:ext uri="{FF2B5EF4-FFF2-40B4-BE49-F238E27FC236}">
                <a16:creationId xmlns:a16="http://schemas.microsoft.com/office/drawing/2014/main" id="{F08FCE70-FA2D-482A-A164-4D0C4D6A3365}"/>
              </a:ext>
            </a:extLst>
          </p:cNvPr>
          <p:cNvSpPr>
            <a:spLocks noGrp="1"/>
          </p:cNvSpPr>
          <p:nvPr userDrawn="1">
            <p:ph type="body" sz="quarter" idx="16"/>
          </p:nvPr>
        </p:nvSpPr>
        <p:spPr>
          <a:xfrm>
            <a:off x="5175878" y="1420093"/>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642069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D6D913A-C186-4F8A-82A2-48D38C0610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6335074" y="980189"/>
            <a:ext cx="6857999" cy="4897623"/>
          </a:xfrm>
          <a:prstGeom prst="rect">
            <a:avLst/>
          </a:prstGeom>
        </p:spPr>
      </p:pic>
      <p:sp>
        <p:nvSpPr>
          <p:cNvPr id="15" name="Rectangle 14">
            <a:extLst>
              <a:ext uri="{FF2B5EF4-FFF2-40B4-BE49-F238E27FC236}">
                <a16:creationId xmlns:a16="http://schemas.microsoft.com/office/drawing/2014/main" id="{EA497B4B-92CE-4375-9EFC-1FCED23B3755}"/>
              </a:ext>
              <a:ext uri="{C183D7F6-B498-43B3-948B-1728B52AA6E4}">
                <adec:decorative xmlns:adec="http://schemas.microsoft.com/office/drawing/2017/decorative" val="1"/>
              </a:ext>
            </a:extLst>
          </p:cNvPr>
          <p:cNvSpPr/>
          <p:nvPr userDrawn="1"/>
        </p:nvSpPr>
        <p:spPr>
          <a:xfrm>
            <a:off x="7308043" y="-7144"/>
            <a:ext cx="4883957" cy="6857998"/>
          </a:xfrm>
          <a:prstGeom prst="rect">
            <a:avLst/>
          </a:prstGeom>
          <a:solidFill>
            <a:srgbClr val="0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 dirty="0"/>
          </a:p>
        </p:txBody>
      </p:sp>
      <p:grpSp>
        <p:nvGrpSpPr>
          <p:cNvPr id="8" name="Group 7">
            <a:extLst>
              <a:ext uri="{FF2B5EF4-FFF2-40B4-BE49-F238E27FC236}">
                <a16:creationId xmlns:a16="http://schemas.microsoft.com/office/drawing/2014/main" id="{29F6BF0A-340E-4923-AF94-305730065DA2}"/>
              </a:ext>
              <a:ext uri="{C183D7F6-B498-43B3-948B-1728B52AA6E4}">
                <adec:decorative xmlns:adec="http://schemas.microsoft.com/office/drawing/2017/decorative" val="1"/>
              </a:ext>
            </a:extLst>
          </p:cNvPr>
          <p:cNvGrpSpPr/>
          <p:nvPr userDrawn="1"/>
        </p:nvGrpSpPr>
        <p:grpSpPr>
          <a:xfrm rot="16200000" flipH="1">
            <a:off x="-2712790" y="2451892"/>
            <a:ext cx="6216650" cy="1935163"/>
            <a:chOff x="2982913" y="-574675"/>
            <a:chExt cx="6216650" cy="1935163"/>
          </a:xfrm>
        </p:grpSpPr>
        <p:sp>
          <p:nvSpPr>
            <p:cNvPr id="9" name="Полилиния: фигура 12">
              <a:extLst>
                <a:ext uri="{FF2B5EF4-FFF2-40B4-BE49-F238E27FC236}">
                  <a16:creationId xmlns:a16="http://schemas.microsoft.com/office/drawing/2014/main" id="{EDBA056C-5C3C-483A-ADBB-6ECE967BF9F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0" name="Полилиния: фигура 17">
              <a:extLst>
                <a:ext uri="{FF2B5EF4-FFF2-40B4-BE49-F238E27FC236}">
                  <a16:creationId xmlns:a16="http://schemas.microsoft.com/office/drawing/2014/main" id="{C8A6DF64-EFDA-4FDC-95F2-CA9E904935A9}"/>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1" name="Полилиния: фигура 15">
              <a:extLst>
                <a:ext uri="{FF2B5EF4-FFF2-40B4-BE49-F238E27FC236}">
                  <a16:creationId xmlns:a16="http://schemas.microsoft.com/office/drawing/2014/main" id="{05041C2C-ACC8-4BF3-B916-0896FA1039F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2" name="Полилиния: фигура 10">
              <a:extLst>
                <a:ext uri="{FF2B5EF4-FFF2-40B4-BE49-F238E27FC236}">
                  <a16:creationId xmlns:a16="http://schemas.microsoft.com/office/drawing/2014/main" id="{DC952B2D-D957-40DF-9D4E-84F7C814091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3" name="Полилиния: фигура 13">
              <a:extLst>
                <a:ext uri="{FF2B5EF4-FFF2-40B4-BE49-F238E27FC236}">
                  <a16:creationId xmlns:a16="http://schemas.microsoft.com/office/drawing/2014/main" id="{42223152-ED82-47B8-AA28-8E45BF4F6FD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grpSp>
      <p:sp>
        <p:nvSpPr>
          <p:cNvPr id="2" name="Title 1">
            <a:extLst>
              <a:ext uri="{FF2B5EF4-FFF2-40B4-BE49-F238E27FC236}">
                <a16:creationId xmlns:a16="http://schemas.microsoft.com/office/drawing/2014/main" id="{CC046739-1F33-449F-A734-551C23673626}"/>
              </a:ext>
            </a:extLst>
          </p:cNvPr>
          <p:cNvSpPr>
            <a:spLocks noGrp="1"/>
          </p:cNvSpPr>
          <p:nvPr>
            <p:ph type="title" hasCustomPrompt="1"/>
          </p:nvPr>
        </p:nvSpPr>
        <p:spPr>
          <a:xfrm rot="16200000">
            <a:off x="-2034651" y="2598008"/>
            <a:ext cx="5955956" cy="1600200"/>
          </a:xfrm>
          <a:prstGeom prst="rect">
            <a:avLst/>
          </a:prstGeom>
        </p:spPr>
        <p:txBody>
          <a:bodyPr anchor="b">
            <a:norm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55F87EE7-5848-4A7E-8CDC-C84A4100EAD2}"/>
              </a:ext>
            </a:extLst>
          </p:cNvPr>
          <p:cNvSpPr>
            <a:spLocks noGrp="1"/>
          </p:cNvSpPr>
          <p:nvPr>
            <p:ph idx="1"/>
          </p:nvPr>
        </p:nvSpPr>
        <p:spPr>
          <a:xfrm>
            <a:off x="1797858" y="420130"/>
            <a:ext cx="5438826" cy="5955956"/>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7">
            <a:extLst>
              <a:ext uri="{FF2B5EF4-FFF2-40B4-BE49-F238E27FC236}">
                <a16:creationId xmlns:a16="http://schemas.microsoft.com/office/drawing/2014/main" id="{7C2A2BF6-6B6F-4FDE-9C94-76A56291F77A}"/>
              </a:ext>
            </a:extLst>
          </p:cNvPr>
          <p:cNvSpPr>
            <a:spLocks noGrp="1"/>
          </p:cNvSpPr>
          <p:nvPr>
            <p:ph type="body" sz="quarter" idx="10"/>
          </p:nvPr>
        </p:nvSpPr>
        <p:spPr>
          <a:xfrm>
            <a:off x="7940842" y="1089395"/>
            <a:ext cx="3657600" cy="5286692"/>
          </a:xfrm>
        </p:spPr>
        <p:txBody>
          <a:bodyPr/>
          <a:lstStyle>
            <a:lvl1pPr marL="0" indent="0">
              <a:buFont typeface="Century Gothic" panose="020B0502020202020204" pitchFamily="34" charset="0"/>
              <a:buChar char=" "/>
              <a:defRPr sz="1400"/>
            </a:lvl1pPr>
            <a:lvl2pPr marL="223838" indent="-163513">
              <a:buClr>
                <a:schemeClr val="bg1"/>
              </a:buClr>
              <a:buFont typeface="Century Gothic" panose="020B0502020202020204" pitchFamily="34" charset="0"/>
              <a:buChar char="&gt;"/>
              <a:defRPr sz="1400"/>
            </a:lvl2pPr>
            <a:lvl3pPr marL="0" indent="0">
              <a:spcBef>
                <a:spcPts val="2400"/>
              </a:spcBef>
              <a:buFont typeface="Century Gothic" panose="020B0502020202020204" pitchFamily="34" charset="0"/>
              <a:buChar char=" "/>
              <a:defRPr sz="1400"/>
            </a:lvl3pPr>
          </a:lstStyle>
          <a:p>
            <a:pPr lvl="0"/>
            <a:r>
              <a:rPr lang="en-US"/>
              <a:t>Click to edit Master text styles</a:t>
            </a:r>
          </a:p>
          <a:p>
            <a:pPr lvl="1"/>
            <a:r>
              <a:rPr lang="en-US"/>
              <a:t>Second level</a:t>
            </a:r>
          </a:p>
          <a:p>
            <a:pPr lvl="2"/>
            <a:r>
              <a:rPr lang="en-US"/>
              <a:t>Third level</a:t>
            </a:r>
          </a:p>
        </p:txBody>
      </p:sp>
      <p:cxnSp>
        <p:nvCxnSpPr>
          <p:cNvPr id="19" name="Прямая соединительная линия 24">
            <a:extLst>
              <a:ext uri="{FF2B5EF4-FFF2-40B4-BE49-F238E27FC236}">
                <a16:creationId xmlns:a16="http://schemas.microsoft.com/office/drawing/2014/main" id="{B3938D53-967E-448F-8242-8981B708525E}"/>
              </a:ext>
            </a:extLst>
          </p:cNvPr>
          <p:cNvCxnSpPr>
            <a:cxnSpLocks/>
          </p:cNvCxnSpPr>
          <p:nvPr userDrawn="1"/>
        </p:nvCxnSpPr>
        <p:spPr>
          <a:xfrm flipH="1">
            <a:off x="7301596" y="-423"/>
            <a:ext cx="13668" cy="6858423"/>
          </a:xfrm>
          <a:prstGeom prst="line">
            <a:avLst/>
          </a:prstGeom>
          <a:ln w="28575">
            <a:solidFill>
              <a:srgbClr val="9F361D"/>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8402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00AE21-3EF4-4016-A377-C1F84210F8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6733" cy="6842789"/>
          </a:xfrm>
          <a:prstGeom prst="rect">
            <a:avLst/>
          </a:prstGeom>
        </p:spPr>
      </p:pic>
      <p:sp>
        <p:nvSpPr>
          <p:cNvPr id="9" name="Rectangle 8">
            <a:extLst>
              <a:ext uri="{FF2B5EF4-FFF2-40B4-BE49-F238E27FC236}">
                <a16:creationId xmlns:a16="http://schemas.microsoft.com/office/drawing/2014/main" id="{42C0D740-CFC6-474B-AA47-789146626F71}"/>
              </a:ext>
              <a:ext uri="{C183D7F6-B498-43B3-948B-1728B52AA6E4}">
                <adec:decorative xmlns:adec="http://schemas.microsoft.com/office/drawing/2017/decorative" val="1"/>
              </a:ext>
            </a:extLst>
          </p:cNvPr>
          <p:cNvSpPr/>
          <p:nvPr userDrawn="1"/>
        </p:nvSpPr>
        <p:spPr>
          <a:xfrm>
            <a:off x="0" y="0"/>
            <a:ext cx="12206733" cy="6858000"/>
          </a:xfrm>
          <a:prstGeom prst="rect">
            <a:avLst/>
          </a:prstGeom>
          <a:solidFill>
            <a:srgbClr val="00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 dirty="0"/>
          </a:p>
        </p:txBody>
      </p:sp>
      <p:grpSp>
        <p:nvGrpSpPr>
          <p:cNvPr id="10" name="Group 9">
            <a:extLst>
              <a:ext uri="{FF2B5EF4-FFF2-40B4-BE49-F238E27FC236}">
                <a16:creationId xmlns:a16="http://schemas.microsoft.com/office/drawing/2014/main" id="{7105DCB4-B5F3-4093-A18D-14AC000228F0}"/>
              </a:ext>
              <a:ext uri="{C183D7F6-B498-43B3-948B-1728B52AA6E4}">
                <adec:decorative xmlns:adec="http://schemas.microsoft.com/office/drawing/2017/decorative" val="1"/>
              </a:ext>
            </a:extLst>
          </p:cNvPr>
          <p:cNvGrpSpPr/>
          <p:nvPr userDrawn="1"/>
        </p:nvGrpSpPr>
        <p:grpSpPr>
          <a:xfrm>
            <a:off x="6664025" y="1843967"/>
            <a:ext cx="211015" cy="5006440"/>
            <a:chOff x="6664025" y="1843967"/>
            <a:chExt cx="211015" cy="5006440"/>
          </a:xfrm>
        </p:grpSpPr>
        <p:cxnSp>
          <p:nvCxnSpPr>
            <p:cNvPr id="11" name="Прямая соединительная линия 24">
              <a:extLst>
                <a:ext uri="{FF2B5EF4-FFF2-40B4-BE49-F238E27FC236}">
                  <a16:creationId xmlns:a16="http://schemas.microsoft.com/office/drawing/2014/main" id="{9D622328-32D2-48BE-BE48-E20E4D2770BD}"/>
                </a:ext>
              </a:extLst>
            </p:cNvPr>
            <p:cNvCxnSpPr>
              <a:cxnSpLocks/>
            </p:cNvCxnSpPr>
            <p:nvPr/>
          </p:nvCxnSpPr>
          <p:spPr>
            <a:xfrm>
              <a:off x="6768172" y="2026407"/>
              <a:ext cx="777" cy="4824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2" name="Овал 25">
              <a:extLst>
                <a:ext uri="{FF2B5EF4-FFF2-40B4-BE49-F238E27FC236}">
                  <a16:creationId xmlns:a16="http://schemas.microsoft.com/office/drawing/2014/main" id="{018BA51A-7B76-4EEB-A0C9-847FAD3535A4}"/>
                </a:ext>
              </a:extLst>
            </p:cNvPr>
            <p:cNvSpPr/>
            <p:nvPr/>
          </p:nvSpPr>
          <p:spPr>
            <a:xfrm>
              <a:off x="6664025" y="1843967"/>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4" name="Text Placeholder 3">
            <a:extLst>
              <a:ext uri="{FF2B5EF4-FFF2-40B4-BE49-F238E27FC236}">
                <a16:creationId xmlns:a16="http://schemas.microsoft.com/office/drawing/2014/main" id="{E0F076A3-68F3-44B3-A396-9AD3AB00F247}"/>
              </a:ext>
            </a:extLst>
          </p:cNvPr>
          <p:cNvSpPr>
            <a:spLocks noGrp="1"/>
          </p:cNvSpPr>
          <p:nvPr>
            <p:ph type="body" sz="half" idx="2"/>
          </p:nvPr>
        </p:nvSpPr>
        <p:spPr>
          <a:xfrm>
            <a:off x="7412274" y="2026406"/>
            <a:ext cx="4136491" cy="43934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13" name="Group 12">
            <a:extLst>
              <a:ext uri="{FF2B5EF4-FFF2-40B4-BE49-F238E27FC236}">
                <a16:creationId xmlns:a16="http://schemas.microsoft.com/office/drawing/2014/main" id="{1E079420-586F-4241-8C4B-7F975FA292CD}"/>
              </a:ext>
              <a:ext uri="{C183D7F6-B498-43B3-948B-1728B52AA6E4}">
                <adec:decorative xmlns:adec="http://schemas.microsoft.com/office/drawing/2017/decorative" val="1"/>
              </a:ext>
            </a:extLst>
          </p:cNvPr>
          <p:cNvGrpSpPr/>
          <p:nvPr userDrawn="1"/>
        </p:nvGrpSpPr>
        <p:grpSpPr>
          <a:xfrm rot="16200000" flipH="1">
            <a:off x="-2723676"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7D4FA2E5-B76B-46E4-A9F9-D3A4F16AE98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5" name="Полилиния: фигура 17">
              <a:extLst>
                <a:ext uri="{FF2B5EF4-FFF2-40B4-BE49-F238E27FC236}">
                  <a16:creationId xmlns:a16="http://schemas.microsoft.com/office/drawing/2014/main" id="{AF8A5FC5-DA44-4DC9-BE1D-E197C2FEE718}"/>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6" name="Полилиния: фигура 15">
              <a:extLst>
                <a:ext uri="{FF2B5EF4-FFF2-40B4-BE49-F238E27FC236}">
                  <a16:creationId xmlns:a16="http://schemas.microsoft.com/office/drawing/2014/main" id="{417543D0-FB8E-45DF-A0E5-77677BB5D2C4}"/>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7" name="Полилиния: фигура 10">
              <a:extLst>
                <a:ext uri="{FF2B5EF4-FFF2-40B4-BE49-F238E27FC236}">
                  <a16:creationId xmlns:a16="http://schemas.microsoft.com/office/drawing/2014/main" id="{90773D28-8713-4BC5-8C28-12EFA9D642E4}"/>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8" name="Полилиния: фигура 13">
              <a:extLst>
                <a:ext uri="{FF2B5EF4-FFF2-40B4-BE49-F238E27FC236}">
                  <a16:creationId xmlns:a16="http://schemas.microsoft.com/office/drawing/2014/main" id="{E5988930-A431-49B8-98E5-D19F5AD532D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grpSp>
      <p:sp>
        <p:nvSpPr>
          <p:cNvPr id="2" name="Title 1">
            <a:extLst>
              <a:ext uri="{FF2B5EF4-FFF2-40B4-BE49-F238E27FC236}">
                <a16:creationId xmlns:a16="http://schemas.microsoft.com/office/drawing/2014/main" id="{C5BF968F-DC3B-47B0-A915-BC962A8121FA}"/>
              </a:ext>
            </a:extLst>
          </p:cNvPr>
          <p:cNvSpPr>
            <a:spLocks noGrp="1"/>
          </p:cNvSpPr>
          <p:nvPr>
            <p:ph type="title" hasCustomPrompt="1"/>
          </p:nvPr>
        </p:nvSpPr>
        <p:spPr>
          <a:xfrm>
            <a:off x="190500" y="247650"/>
            <a:ext cx="117919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lang="en-US" sz="3600" dirty="0">
                <a:latin typeface="Century Gothic" panose="020B0502020202020204" pitchFamily="34" charset="0"/>
                <a:ea typeface="+mn-ea"/>
                <a:cs typeface="+mn-cs"/>
              </a:defRPr>
            </a:lvl1pPr>
          </a:lstStyle>
          <a:p>
            <a:pPr marL="0" lvl="0" algn="ctr"/>
            <a:r>
              <a:rPr lang="en-US" dirty="0"/>
              <a:t>CLICK TO EDIT MASTER TITLE STYLE</a:t>
            </a:r>
          </a:p>
        </p:txBody>
      </p:sp>
      <p:sp>
        <p:nvSpPr>
          <p:cNvPr id="3" name="Picture Placeholder 2">
            <a:extLst>
              <a:ext uri="{FF2B5EF4-FFF2-40B4-BE49-F238E27FC236}">
                <a16:creationId xmlns:a16="http://schemas.microsoft.com/office/drawing/2014/main" id="{2073B4B5-F598-4588-AB55-17DD140BEE94}"/>
              </a:ext>
            </a:extLst>
          </p:cNvPr>
          <p:cNvSpPr>
            <a:spLocks noGrp="1"/>
          </p:cNvSpPr>
          <p:nvPr>
            <p:ph type="pic" idx="1"/>
          </p:nvPr>
        </p:nvSpPr>
        <p:spPr>
          <a:xfrm>
            <a:off x="511187" y="2026407"/>
            <a:ext cx="5957300" cy="43934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69159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492B5-4202-4E05-955A-BCC88BCF913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50F2F1-0BC2-4DA5-99FF-AC3AFB8AE8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BB791-2B25-469E-A2FB-030A202080BF}"/>
              </a:ext>
            </a:extLst>
          </p:cNvPr>
          <p:cNvSpPr>
            <a:spLocks noGrp="1"/>
          </p:cNvSpPr>
          <p:nvPr>
            <p:ph type="dt" sz="half" idx="10"/>
          </p:nvPr>
        </p:nvSpPr>
        <p:spPr/>
        <p:txBody>
          <a:bodyPr/>
          <a:lstStyle/>
          <a:p>
            <a:fld id="{09B45779-A330-4329-B18E-C4060289A791}" type="datetimeFigureOut">
              <a:rPr lang="en-US" smtClean="0"/>
              <a:t>6/7/2021</a:t>
            </a:fld>
            <a:endParaRPr lang="en-US"/>
          </a:p>
        </p:txBody>
      </p:sp>
      <p:sp>
        <p:nvSpPr>
          <p:cNvPr id="5" name="Footer Placeholder 4">
            <a:extLst>
              <a:ext uri="{FF2B5EF4-FFF2-40B4-BE49-F238E27FC236}">
                <a16:creationId xmlns:a16="http://schemas.microsoft.com/office/drawing/2014/main" id="{B107A826-7098-45C8-B7AF-F326A685C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BA3E7-DD95-4E3C-8510-00C7127C8A15}"/>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3614613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D59EE0-0BA2-496F-B99C-5F84840697A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EE6E64-1F1C-4242-8541-3DEA5DB652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F158B-D8F2-44E0-A203-26B9C216464B}"/>
              </a:ext>
            </a:extLst>
          </p:cNvPr>
          <p:cNvSpPr>
            <a:spLocks noGrp="1"/>
          </p:cNvSpPr>
          <p:nvPr>
            <p:ph type="dt" sz="half" idx="10"/>
          </p:nvPr>
        </p:nvSpPr>
        <p:spPr/>
        <p:txBody>
          <a:bodyPr/>
          <a:lstStyle/>
          <a:p>
            <a:fld id="{09B45779-A330-4329-B18E-C4060289A791}" type="datetimeFigureOut">
              <a:rPr lang="en-US" smtClean="0"/>
              <a:t>6/7/2021</a:t>
            </a:fld>
            <a:endParaRPr lang="en-US"/>
          </a:p>
        </p:txBody>
      </p:sp>
      <p:sp>
        <p:nvSpPr>
          <p:cNvPr id="5" name="Footer Placeholder 4">
            <a:extLst>
              <a:ext uri="{FF2B5EF4-FFF2-40B4-BE49-F238E27FC236}">
                <a16:creationId xmlns:a16="http://schemas.microsoft.com/office/drawing/2014/main" id="{5509F92F-25D5-4883-B6E2-764273F62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06F29-CD1B-4F5C-A56D-0E4674657F02}"/>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094421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3863304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37520792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1231252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5116221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3094083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493F5F-AC40-4F60-A0B1-577DF95C5348}"/>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7611CC6-4034-4273-B7B4-094F017E5B09}"/>
              </a:ext>
            </a:extLst>
          </p:cNvPr>
          <p:cNvSpPr/>
          <p:nvPr userDrawn="1"/>
        </p:nvSpPr>
        <p:spPr>
          <a:xfrm flipH="1">
            <a:off x="11473200" y="6138000"/>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a:xfrm>
            <a:off x="8776250" y="894521"/>
            <a:ext cx="2577549" cy="1858617"/>
          </a:xfrm>
        </p:spPr>
        <p:txBody>
          <a:bodyPr anchor="b">
            <a:normAutofit/>
          </a:bodyPr>
          <a:lstStyle>
            <a:lvl1pPr algn="ctr">
              <a:defRPr sz="3200" i="0">
                <a:solidFill>
                  <a:schemeClr val="tx1">
                    <a:lumMod val="85000"/>
                    <a:lumOff val="1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7404CAD-77D6-446D-9A66-D58B8AE176BD}"/>
              </a:ext>
            </a:extLst>
          </p:cNvPr>
          <p:cNvSpPr>
            <a:spLocks noGrp="1"/>
          </p:cNvSpPr>
          <p:nvPr>
            <p:ph idx="1"/>
          </p:nvPr>
        </p:nvSpPr>
        <p:spPr>
          <a:xfrm>
            <a:off x="8776252" y="3856383"/>
            <a:ext cx="2577548" cy="21070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29751C31-CBB5-46BC-BEF2-9804C8527D67}"/>
              </a:ext>
            </a:extLst>
          </p:cNvPr>
          <p:cNvSpPr/>
          <p:nvPr userDrawn="1"/>
        </p:nvSpPr>
        <p:spPr>
          <a:xfrm>
            <a:off x="8584635" y="713698"/>
            <a:ext cx="2879560" cy="5418000"/>
          </a:xfrm>
          <a:custGeom>
            <a:avLst/>
            <a:gdLst>
              <a:gd name="connsiteX0" fmla="*/ 0 w 2879560"/>
              <a:gd name="connsiteY0" fmla="*/ 0 h 5418000"/>
              <a:gd name="connsiteX1" fmla="*/ 179215 w 2879560"/>
              <a:gd name="connsiteY1" fmla="*/ 0 h 5418000"/>
              <a:gd name="connsiteX2" fmla="*/ 179215 w 2879560"/>
              <a:gd name="connsiteY2" fmla="*/ 366302 h 5418000"/>
              <a:gd name="connsiteX3" fmla="*/ 2700346 w 2879560"/>
              <a:gd name="connsiteY3" fmla="*/ 366302 h 5418000"/>
              <a:gd name="connsiteX4" fmla="*/ 2700346 w 2879560"/>
              <a:gd name="connsiteY4" fmla="*/ 0 h 5418000"/>
              <a:gd name="connsiteX5" fmla="*/ 2879560 w 2879560"/>
              <a:gd name="connsiteY5" fmla="*/ 0 h 5418000"/>
              <a:gd name="connsiteX6" fmla="*/ 2879560 w 2879560"/>
              <a:gd name="connsiteY6" fmla="*/ 5418000 h 5418000"/>
              <a:gd name="connsiteX7" fmla="*/ 0 w 2879560"/>
              <a:gd name="connsiteY7" fmla="*/ 5418000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8" fmla="*/ 2791786 w 2879560"/>
              <a:gd name="connsiteY8" fmla="*/ 457742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 name="connsiteX6" fmla="*/ 179215 w 2879560"/>
              <a:gd name="connsiteY6"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560" h="5418000">
                <a:moveTo>
                  <a:pt x="2700346" y="0"/>
                </a:moveTo>
                <a:lnTo>
                  <a:pt x="2879560" y="0"/>
                </a:lnTo>
                <a:lnTo>
                  <a:pt x="2879560" y="5418000"/>
                </a:lnTo>
                <a:lnTo>
                  <a:pt x="0" y="5418000"/>
                </a:lnTo>
                <a:lnTo>
                  <a:pt x="0" y="0"/>
                </a:lnTo>
                <a:lnTo>
                  <a:pt x="179215" y="0"/>
                </a:lnTo>
              </a:path>
            </a:pathLst>
          </a:custGeom>
          <a:noFill/>
          <a:ln>
            <a:solidFill>
              <a:schemeClr val="accent6"/>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CB40DD56-3645-4CAC-A799-EB46A6AAC51E}"/>
              </a:ext>
            </a:extLst>
          </p:cNvPr>
          <p:cNvSpPr/>
          <p:nvPr userDrawn="1"/>
        </p:nvSpPr>
        <p:spPr>
          <a:xfrm>
            <a:off x="8918534" y="0"/>
            <a:ext cx="2211762"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FD7451B0-4AF9-40E1-AFCF-05D4F056CA65}"/>
              </a:ext>
            </a:extLst>
          </p:cNvPr>
          <p:cNvSpPr>
            <a:spLocks noGrp="1"/>
          </p:cNvSpPr>
          <p:nvPr>
            <p:ph type="pic" sz="quarter" idx="12" hasCustomPrompt="1"/>
          </p:nvPr>
        </p:nvSpPr>
        <p:spPr>
          <a:xfrm>
            <a:off x="720000" y="720000"/>
            <a:ext cx="7498800" cy="5382000"/>
          </a:xfrm>
        </p:spPr>
        <p:txBody>
          <a:bodyPr anchor="ctr"/>
          <a:lstStyle>
            <a:lvl1pPr marL="0" indent="0" algn="ctr">
              <a:buNone/>
              <a:defRPr i="1"/>
            </a:lvl1pPr>
          </a:lstStyle>
          <a:p>
            <a:r>
              <a:rPr lang="en-US" dirty="0"/>
              <a:t>Insert Your Picture Here</a:t>
            </a:r>
          </a:p>
        </p:txBody>
      </p:sp>
    </p:spTree>
    <p:extLst>
      <p:ext uri="{BB962C8B-B14F-4D97-AF65-F5344CB8AC3E}">
        <p14:creationId xmlns:p14="http://schemas.microsoft.com/office/powerpoint/2010/main" val="20876514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9690279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30634864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384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624330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521298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295514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6814262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42837318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3721922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4245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493F5F-AC40-4F60-A0B1-577DF95C5348}"/>
              </a:ext>
            </a:extLst>
          </p:cNvPr>
          <p:cNvSpPr/>
          <p:nvPr userDrawn="1"/>
        </p:nvSpPr>
        <p:spPr>
          <a:xfrm>
            <a:off x="360000" y="360000"/>
            <a:ext cx="11473200" cy="613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B40DD56-3645-4CAC-A799-EB46A6AAC51E}"/>
              </a:ext>
            </a:extLst>
          </p:cNvPr>
          <p:cNvSpPr/>
          <p:nvPr userDrawn="1"/>
        </p:nvSpPr>
        <p:spPr>
          <a:xfrm>
            <a:off x="1080000" y="0"/>
            <a:ext cx="2520000" cy="2304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91F11B5-8838-43F4-B445-480FB80FCC73}"/>
              </a:ext>
            </a:extLst>
          </p:cNvPr>
          <p:cNvSpPr/>
          <p:nvPr userDrawn="1"/>
        </p:nvSpPr>
        <p:spPr>
          <a:xfrm>
            <a:off x="1080000" y="5760000"/>
            <a:ext cx="2520000" cy="1098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a:xfrm>
            <a:off x="1172817" y="213691"/>
            <a:ext cx="2279373" cy="1858617"/>
          </a:xfrm>
        </p:spPr>
        <p:txBody>
          <a:bodyPr anchor="b">
            <a:normAutofit/>
          </a:bodyPr>
          <a:lstStyle>
            <a:lvl1pPr algn="ctr">
              <a:defRPr sz="3200" i="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8" name="Picture Placeholder 17">
            <a:extLst>
              <a:ext uri="{FF2B5EF4-FFF2-40B4-BE49-F238E27FC236}">
                <a16:creationId xmlns:a16="http://schemas.microsoft.com/office/drawing/2014/main" id="{FD7451B0-4AF9-40E1-AFCF-05D4F056CA65}"/>
              </a:ext>
            </a:extLst>
          </p:cNvPr>
          <p:cNvSpPr>
            <a:spLocks noGrp="1"/>
          </p:cNvSpPr>
          <p:nvPr>
            <p:ph type="pic" sz="quarter" idx="12" hasCustomPrompt="1"/>
          </p:nvPr>
        </p:nvSpPr>
        <p:spPr>
          <a:xfrm>
            <a:off x="1080000" y="2304000"/>
            <a:ext cx="2520000" cy="3454357"/>
          </a:xfrm>
        </p:spPr>
        <p:txBody>
          <a:bodyPr anchor="ctr"/>
          <a:lstStyle>
            <a:lvl1pPr marL="0" indent="0" algn="ctr">
              <a:buNone/>
              <a:defRPr i="1">
                <a:solidFill>
                  <a:schemeClr val="bg1"/>
                </a:solidFill>
              </a:defRPr>
            </a:lvl1pPr>
          </a:lstStyle>
          <a:p>
            <a:r>
              <a:rPr lang="en-US" dirty="0"/>
              <a:t>Insert Your Picture Here</a:t>
            </a:r>
          </a:p>
        </p:txBody>
      </p:sp>
      <p:sp>
        <p:nvSpPr>
          <p:cNvPr id="6" name="Text Placeholder 5">
            <a:extLst>
              <a:ext uri="{FF2B5EF4-FFF2-40B4-BE49-F238E27FC236}">
                <a16:creationId xmlns:a16="http://schemas.microsoft.com/office/drawing/2014/main" id="{0CE2A558-A752-4F84-96CD-9C73D34C3EB7}"/>
              </a:ext>
            </a:extLst>
          </p:cNvPr>
          <p:cNvSpPr>
            <a:spLocks noGrp="1"/>
          </p:cNvSpPr>
          <p:nvPr>
            <p:ph type="body" sz="quarter" idx="13" hasCustomPrompt="1"/>
          </p:nvPr>
        </p:nvSpPr>
        <p:spPr>
          <a:xfrm>
            <a:off x="4373563" y="2674144"/>
            <a:ext cx="6529387" cy="1509713"/>
          </a:xfr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Write something memorable…</a:t>
            </a:r>
          </a:p>
        </p:txBody>
      </p:sp>
      <p:sp>
        <p:nvSpPr>
          <p:cNvPr id="16" name="Rectangle 15">
            <a:extLst>
              <a:ext uri="{FF2B5EF4-FFF2-40B4-BE49-F238E27FC236}">
                <a16:creationId xmlns:a16="http://schemas.microsoft.com/office/drawing/2014/main" id="{B71E4597-9A31-4A37-A907-D3F61EB7F82E}"/>
              </a:ext>
            </a:extLst>
          </p:cNvPr>
          <p:cNvSpPr/>
          <p:nvPr userDrawn="1"/>
        </p:nvSpPr>
        <p:spPr>
          <a:xfrm flipH="1">
            <a:off x="10768500" y="5395300"/>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BC246D3C-862F-4C73-8928-347E381A9763}"/>
              </a:ext>
            </a:extLst>
          </p:cNvPr>
          <p:cNvSpPr/>
          <p:nvPr userDrawn="1"/>
        </p:nvSpPr>
        <p:spPr>
          <a:xfrm>
            <a:off x="704386" y="713698"/>
            <a:ext cx="10767616" cy="5418000"/>
          </a:xfrm>
          <a:custGeom>
            <a:avLst/>
            <a:gdLst>
              <a:gd name="connsiteX0" fmla="*/ 0 w 10783231"/>
              <a:gd name="connsiteY0" fmla="*/ 0 h 5418000"/>
              <a:gd name="connsiteX1" fmla="*/ 97696 w 10783231"/>
              <a:gd name="connsiteY1" fmla="*/ 0 h 5418000"/>
              <a:gd name="connsiteX2" fmla="*/ 97696 w 10783231"/>
              <a:gd name="connsiteY2" fmla="*/ 1578240 h 5418000"/>
              <a:gd name="connsiteX3" fmla="*/ 3148264 w 10783231"/>
              <a:gd name="connsiteY3" fmla="*/ 1578240 h 5418000"/>
              <a:gd name="connsiteX4" fmla="*/ 3148264 w 10783231"/>
              <a:gd name="connsiteY4" fmla="*/ 0 h 5418000"/>
              <a:gd name="connsiteX5" fmla="*/ 10783231 w 10783231"/>
              <a:gd name="connsiteY5" fmla="*/ 0 h 5418000"/>
              <a:gd name="connsiteX6" fmla="*/ 10783231 w 10783231"/>
              <a:gd name="connsiteY6" fmla="*/ 5418000 h 5418000"/>
              <a:gd name="connsiteX7" fmla="*/ 0 w 10783231"/>
              <a:gd name="connsiteY7" fmla="*/ 541800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8" fmla="*/ 3239704 w 10783231"/>
              <a:gd name="connsiteY8" fmla="*/ 166968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6" fmla="*/ 97696 w 10783231"/>
              <a:gd name="connsiteY6"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3231" h="5418000">
                <a:moveTo>
                  <a:pt x="3148264" y="0"/>
                </a:moveTo>
                <a:lnTo>
                  <a:pt x="10783231" y="0"/>
                </a:lnTo>
                <a:lnTo>
                  <a:pt x="10783231" y="5418000"/>
                </a:lnTo>
                <a:lnTo>
                  <a:pt x="0" y="5418000"/>
                </a:lnTo>
                <a:lnTo>
                  <a:pt x="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45928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7988232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5153058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35469218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Quote with Image and Author Nam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99A351EC-2A75-45E3-AAA9-061FE77125E4}"/>
              </a:ext>
            </a:extLst>
          </p:cNvPr>
          <p:cNvSpPr>
            <a:spLocks noGrp="1"/>
          </p:cNvSpPr>
          <p:nvPr>
            <p:ph type="pic" sz="quarter" idx="12" hasCustomPrompt="1"/>
          </p:nvPr>
        </p:nvSpPr>
        <p:spPr>
          <a:xfrm>
            <a:off x="720000" y="720000"/>
            <a:ext cx="10753200" cy="5382000"/>
          </a:xfrm>
          <a:custGeom>
            <a:avLst/>
            <a:gdLst>
              <a:gd name="connsiteX0" fmla="*/ 7752000 w 10753200"/>
              <a:gd name="connsiteY0" fmla="*/ 0 h 5382000"/>
              <a:gd name="connsiteX1" fmla="*/ 10753200 w 10753200"/>
              <a:gd name="connsiteY1" fmla="*/ 0 h 5382000"/>
              <a:gd name="connsiteX2" fmla="*/ 10753200 w 10753200"/>
              <a:gd name="connsiteY2" fmla="*/ 5382000 h 5382000"/>
              <a:gd name="connsiteX3" fmla="*/ 7752000 w 10753200"/>
              <a:gd name="connsiteY3" fmla="*/ 5382000 h 5382000"/>
              <a:gd name="connsiteX4" fmla="*/ 0 w 10753200"/>
              <a:gd name="connsiteY4" fmla="*/ 0 h 5382000"/>
              <a:gd name="connsiteX5" fmla="*/ 3000000 w 10753200"/>
              <a:gd name="connsiteY5" fmla="*/ 0 h 5382000"/>
              <a:gd name="connsiteX6" fmla="*/ 3000000 w 10753200"/>
              <a:gd name="connsiteY6" fmla="*/ 5382000 h 5382000"/>
              <a:gd name="connsiteX7" fmla="*/ 0 w 10753200"/>
              <a:gd name="connsiteY7" fmla="*/ 538200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200" h="5382000">
                <a:moveTo>
                  <a:pt x="7752000" y="0"/>
                </a:moveTo>
                <a:lnTo>
                  <a:pt x="10753200" y="0"/>
                </a:lnTo>
                <a:lnTo>
                  <a:pt x="10753200" y="5382000"/>
                </a:lnTo>
                <a:lnTo>
                  <a:pt x="7752000" y="5382000"/>
                </a:lnTo>
                <a:close/>
                <a:moveTo>
                  <a:pt x="0" y="0"/>
                </a:moveTo>
                <a:lnTo>
                  <a:pt x="3000000" y="0"/>
                </a:lnTo>
                <a:lnTo>
                  <a:pt x="3000000" y="5382000"/>
                </a:lnTo>
                <a:lnTo>
                  <a:pt x="0" y="5382000"/>
                </a:lnTo>
                <a:close/>
              </a:path>
            </a:pathLst>
          </a:custGeom>
        </p:spPr>
        <p:txBody>
          <a:bodyPr wrap="square" lIns="360000" anchor="ctr">
            <a:noAutofit/>
          </a:bodyPr>
          <a:lstStyle>
            <a:lvl1pPr marL="0" indent="0" algn="l">
              <a:buNone/>
              <a:defRPr sz="1800" i="1"/>
            </a:lvl1pPr>
          </a:lstStyle>
          <a:p>
            <a:r>
              <a:rPr lang="en-US" dirty="0"/>
              <a:t>Insert Your Picture Here</a:t>
            </a:r>
          </a:p>
        </p:txBody>
      </p:sp>
      <p:sp>
        <p:nvSpPr>
          <p:cNvPr id="12" name="Rectangle 11">
            <a:extLst>
              <a:ext uri="{FF2B5EF4-FFF2-40B4-BE49-F238E27FC236}">
                <a16:creationId xmlns:a16="http://schemas.microsoft.com/office/drawing/2014/main" id="{623677EC-F535-460C-B8F2-2DE379673467}"/>
              </a:ext>
            </a:extLst>
          </p:cNvPr>
          <p:cNvSpPr/>
          <p:nvPr/>
        </p:nvSpPr>
        <p:spPr>
          <a:xfrm>
            <a:off x="3720000" y="359999"/>
            <a:ext cx="4752000"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4080000" y="711624"/>
            <a:ext cx="4032000"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11475311" y="360000"/>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9B2250-3DBA-4931-BA35-E001AF48DACB}"/>
              </a:ext>
            </a:extLst>
          </p:cNvPr>
          <p:cNvSpPr/>
          <p:nvPr/>
        </p:nvSpPr>
        <p:spPr>
          <a:xfrm>
            <a:off x="5735688" y="5778000"/>
            <a:ext cx="720624"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4512000" y="924339"/>
            <a:ext cx="3168000" cy="3505580"/>
          </a:xfrm>
        </p:spPr>
        <p:txBody>
          <a:bodyPr lIns="0" tIns="0" rIns="0" bIns="0" anchor="b">
            <a:normAutofit/>
          </a:bodyPr>
          <a:lstStyle>
            <a:lvl1pPr algn="ctr">
              <a:lnSpc>
                <a:spcPct val="80000"/>
              </a:lnSpc>
              <a:defRPr sz="4000" i="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451200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26592347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8D2AA67-44E8-492A-95B4-7FF93E90E7AA}" type="datetimeFigureOut">
              <a:rPr lang="en-IN" smtClean="0"/>
              <a:t>07-06-2021</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7239834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D2AA67-44E8-492A-95B4-7FF93E90E7AA}"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9013056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D2AA67-44E8-492A-95B4-7FF93E90E7AA}"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27243900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D2AA67-44E8-492A-95B4-7FF93E90E7AA}"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36138043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D2AA67-44E8-492A-95B4-7FF93E90E7AA}" type="datetimeFigureOut">
              <a:rPr lang="en-IN" smtClean="0"/>
              <a:t>07-06-2021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6300034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D2AA67-44E8-492A-95B4-7FF93E90E7AA}" type="datetimeFigureOut">
              <a:rPr lang="en-IN" smtClean="0"/>
              <a:t>07-06-2021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126967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99A351EC-2A75-45E3-AAA9-061FE77125E4}"/>
              </a:ext>
            </a:extLst>
          </p:cNvPr>
          <p:cNvSpPr>
            <a:spLocks noGrp="1"/>
          </p:cNvSpPr>
          <p:nvPr>
            <p:ph type="pic" sz="quarter" idx="12" hasCustomPrompt="1"/>
          </p:nvPr>
        </p:nvSpPr>
        <p:spPr>
          <a:xfrm>
            <a:off x="720000" y="720000"/>
            <a:ext cx="10753200" cy="5382000"/>
          </a:xfrm>
          <a:custGeom>
            <a:avLst/>
            <a:gdLst>
              <a:gd name="connsiteX0" fmla="*/ 7752000 w 10753200"/>
              <a:gd name="connsiteY0" fmla="*/ 0 h 5382000"/>
              <a:gd name="connsiteX1" fmla="*/ 10753200 w 10753200"/>
              <a:gd name="connsiteY1" fmla="*/ 0 h 5382000"/>
              <a:gd name="connsiteX2" fmla="*/ 10753200 w 10753200"/>
              <a:gd name="connsiteY2" fmla="*/ 5382000 h 5382000"/>
              <a:gd name="connsiteX3" fmla="*/ 7752000 w 10753200"/>
              <a:gd name="connsiteY3" fmla="*/ 5382000 h 5382000"/>
              <a:gd name="connsiteX4" fmla="*/ 0 w 10753200"/>
              <a:gd name="connsiteY4" fmla="*/ 0 h 5382000"/>
              <a:gd name="connsiteX5" fmla="*/ 3000000 w 10753200"/>
              <a:gd name="connsiteY5" fmla="*/ 0 h 5382000"/>
              <a:gd name="connsiteX6" fmla="*/ 3000000 w 10753200"/>
              <a:gd name="connsiteY6" fmla="*/ 5382000 h 5382000"/>
              <a:gd name="connsiteX7" fmla="*/ 0 w 10753200"/>
              <a:gd name="connsiteY7" fmla="*/ 538200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200" h="5382000">
                <a:moveTo>
                  <a:pt x="7752000" y="0"/>
                </a:moveTo>
                <a:lnTo>
                  <a:pt x="10753200" y="0"/>
                </a:lnTo>
                <a:lnTo>
                  <a:pt x="10753200" y="5382000"/>
                </a:lnTo>
                <a:lnTo>
                  <a:pt x="7752000" y="5382000"/>
                </a:lnTo>
                <a:close/>
                <a:moveTo>
                  <a:pt x="0" y="0"/>
                </a:moveTo>
                <a:lnTo>
                  <a:pt x="3000000" y="0"/>
                </a:lnTo>
                <a:lnTo>
                  <a:pt x="3000000" y="5382000"/>
                </a:lnTo>
                <a:lnTo>
                  <a:pt x="0" y="5382000"/>
                </a:lnTo>
                <a:close/>
              </a:path>
            </a:pathLst>
          </a:custGeom>
        </p:spPr>
        <p:txBody>
          <a:bodyPr wrap="square" lIns="360000" anchor="ctr">
            <a:noAutofit/>
          </a:bodyPr>
          <a:lstStyle>
            <a:lvl1pPr marL="0" indent="0" algn="l">
              <a:buNone/>
              <a:defRPr sz="1800" i="1"/>
            </a:lvl1pPr>
          </a:lstStyle>
          <a:p>
            <a:r>
              <a:rPr lang="en-US" dirty="0"/>
              <a:t>Insert Your Picture Here</a:t>
            </a:r>
          </a:p>
        </p:txBody>
      </p:sp>
      <p:sp>
        <p:nvSpPr>
          <p:cNvPr id="12" name="Rectangle 11">
            <a:extLst>
              <a:ext uri="{FF2B5EF4-FFF2-40B4-BE49-F238E27FC236}">
                <a16:creationId xmlns:a16="http://schemas.microsoft.com/office/drawing/2014/main" id="{623677EC-F535-460C-B8F2-2DE379673467}"/>
              </a:ext>
            </a:extLst>
          </p:cNvPr>
          <p:cNvSpPr/>
          <p:nvPr/>
        </p:nvSpPr>
        <p:spPr>
          <a:xfrm>
            <a:off x="3720000" y="359999"/>
            <a:ext cx="4752000"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4080000" y="711624"/>
            <a:ext cx="4032000"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11475311" y="360000"/>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9B2250-3DBA-4931-BA35-E001AF48DACB}"/>
              </a:ext>
            </a:extLst>
          </p:cNvPr>
          <p:cNvSpPr/>
          <p:nvPr/>
        </p:nvSpPr>
        <p:spPr>
          <a:xfrm>
            <a:off x="5735688" y="5778000"/>
            <a:ext cx="720624"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4512000" y="924339"/>
            <a:ext cx="3168000" cy="3505580"/>
          </a:xfrm>
        </p:spPr>
        <p:txBody>
          <a:bodyPr lIns="0" tIns="0" rIns="0" bIns="0" anchor="b">
            <a:normAutofit/>
          </a:bodyPr>
          <a:lstStyle>
            <a:lvl1pPr algn="ctr">
              <a:lnSpc>
                <a:spcPct val="80000"/>
              </a:lnSpc>
              <a:defRPr sz="4000" i="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451200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5118838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D2AA67-44E8-492A-95B4-7FF93E90E7AA}" type="datetimeFigureOut">
              <a:rPr lang="en-IN" smtClean="0"/>
              <a:t>07-06-2021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4173213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D2AA67-44E8-492A-95B4-7FF93E90E7AA}"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3254145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D2AA67-44E8-492A-95B4-7FF93E90E7AA}"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35532054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D2AA67-44E8-492A-95B4-7FF93E90E7AA}"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34780387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D2AA67-44E8-492A-95B4-7FF93E90E7AA}"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12945143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D2AA67-44E8-492A-95B4-7FF93E90E7AA}"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68F14F-5175-4CA0-BB66-4A8B2D580858}"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840443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D2AA67-44E8-492A-95B4-7FF93E90E7AA}"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13426539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D2AA67-44E8-492A-95B4-7FF93E90E7AA}" type="datetimeFigureOut">
              <a:rPr lang="en-IN" smtClean="0"/>
              <a:t>07-06-2021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36114116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D2AA67-44E8-492A-95B4-7FF93E90E7AA}" type="datetimeFigureOut">
              <a:rPr lang="en-IN" smtClean="0"/>
              <a:t>07-06-2021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14324902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D2AA67-44E8-492A-95B4-7FF93E90E7AA}"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214395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029B8-590B-4709-B45D-CCE1274F1218}"/>
              </a:ext>
            </a:extLst>
          </p:cNvPr>
          <p:cNvSpPr>
            <a:spLocks noGrp="1"/>
          </p:cNvSpPr>
          <p:nvPr>
            <p:ph type="title"/>
          </p:nvPr>
        </p:nvSpPr>
        <p:spPr>
          <a:xfrm>
            <a:off x="831850" y="9858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7C8399-AFEE-4A79-9D20-853B44756384}"/>
              </a:ext>
            </a:extLst>
          </p:cNvPr>
          <p:cNvSpPr>
            <a:spLocks noGrp="1"/>
          </p:cNvSpPr>
          <p:nvPr>
            <p:ph type="body" idx="1"/>
          </p:nvPr>
        </p:nvSpPr>
        <p:spPr>
          <a:xfrm>
            <a:off x="831850" y="40052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29960140-2A2E-4503-8278-0345FDE3198B}"/>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C5D2181E-D15A-4350-A32F-D47DCEDEF432}"/>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9" name="Rectangle 8">
            <a:extLst>
              <a:ext uri="{FF2B5EF4-FFF2-40B4-BE49-F238E27FC236}">
                <a16:creationId xmlns:a16="http://schemas.microsoft.com/office/drawing/2014/main" id="{637DDFAA-3A73-4B3E-B81D-B1D2C1818390}"/>
              </a:ext>
            </a:extLst>
          </p:cNvPr>
          <p:cNvSpPr/>
          <p:nvPr userDrawn="1"/>
        </p:nvSpPr>
        <p:spPr>
          <a:xfrm>
            <a:off x="5735687" y="5778000"/>
            <a:ext cx="720625" cy="108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09C2B09-A978-456B-A8F2-C766DA7A81D8}"/>
              </a:ext>
            </a:extLst>
          </p:cNvPr>
          <p:cNvSpPr/>
          <p:nvPr userDrawn="1"/>
        </p:nvSpPr>
        <p:spPr>
          <a:xfrm>
            <a:off x="5735688" y="0"/>
            <a:ext cx="720624"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78269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D2AA67-44E8-492A-95B4-7FF93E90E7AA}"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68F14F-5175-4CA0-BB66-4A8B2D580858}" type="slidenum">
              <a:rPr lang="en-IN" smtClean="0"/>
              <a:t>‹#›</a:t>
            </a:fld>
            <a:endParaRPr lang="en-IN"/>
          </a:p>
        </p:txBody>
      </p:sp>
    </p:spTree>
    <p:extLst>
      <p:ext uri="{BB962C8B-B14F-4D97-AF65-F5344CB8AC3E}">
        <p14:creationId xmlns:p14="http://schemas.microsoft.com/office/powerpoint/2010/main" val="3002894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7E81-20CC-4C8C-BB1D-A38B4DAD5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7CDCC-7A8F-411F-AD9C-3B24B05832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533D20-35D1-490A-BD78-47D062FBEC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416B6B5F-82CD-40A1-8FD6-717BF4D105F2}"/>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42A430C2-A8FB-4210-A7D3-AB7A97B87D48}"/>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2420692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0D959E-3051-49C8-AC81-F2B64A84FFA5}"/>
              </a:ext>
            </a:extLst>
          </p:cNvPr>
          <p:cNvSpPr>
            <a:spLocks noGrp="1"/>
          </p:cNvSpPr>
          <p:nvPr>
            <p:ph type="body" idx="1"/>
          </p:nvPr>
        </p:nvSpPr>
        <p:spPr>
          <a:xfrm>
            <a:off x="839788" y="1737873"/>
            <a:ext cx="5157787" cy="7672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9537F1-D747-4E81-81B9-B5716EA59D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944379-270F-4361-94CB-AD13F914E9ED}"/>
              </a:ext>
            </a:extLst>
          </p:cNvPr>
          <p:cNvSpPr>
            <a:spLocks noGrp="1"/>
          </p:cNvSpPr>
          <p:nvPr>
            <p:ph type="body" sz="quarter" idx="3"/>
          </p:nvPr>
        </p:nvSpPr>
        <p:spPr>
          <a:xfrm>
            <a:off x="6172200" y="1737873"/>
            <a:ext cx="5183188" cy="7672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0ECA14-4888-4C66-A15F-6B781D0741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90623264-E0F5-4AB3-B974-14E2E3B66D0F}"/>
              </a:ext>
            </a:extLst>
          </p:cNvPr>
          <p:cNvSpPr>
            <a:spLocks noGrp="1"/>
          </p:cNvSpPr>
          <p:nvPr>
            <p:ph type="ftr" sz="quarter" idx="10"/>
          </p:nvPr>
        </p:nvSpPr>
        <p:spPr/>
        <p:txBody>
          <a:bodyPr/>
          <a:lstStyle/>
          <a:p>
            <a:endParaRPr lang="en-US" dirty="0"/>
          </a:p>
        </p:txBody>
      </p:sp>
      <p:sp>
        <p:nvSpPr>
          <p:cNvPr id="11" name="Slide Number Placeholder 10">
            <a:extLst>
              <a:ext uri="{FF2B5EF4-FFF2-40B4-BE49-F238E27FC236}">
                <a16:creationId xmlns:a16="http://schemas.microsoft.com/office/drawing/2014/main" id="{70C66A2F-89F8-40C6-8391-D53AEF0DF72D}"/>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2" name="Title 11">
            <a:extLst>
              <a:ext uri="{FF2B5EF4-FFF2-40B4-BE49-F238E27FC236}">
                <a16:creationId xmlns:a16="http://schemas.microsoft.com/office/drawing/2014/main" id="{71072358-6CE0-4D6C-9CE9-35BFA6D1C8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1739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9.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D45207B-6715-4F5E-9B3F-D1BC499956ED}"/>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B780D37-79E5-4C07-986A-D7B39C10D316}"/>
              </a:ext>
            </a:extLst>
          </p:cNvPr>
          <p:cNvSpPr>
            <a:spLocks noGrp="1"/>
          </p:cNvSpPr>
          <p:nvPr>
            <p:ph type="title"/>
          </p:nvPr>
        </p:nvSpPr>
        <p:spPr>
          <a:xfrm>
            <a:off x="838200" y="894522"/>
            <a:ext cx="10515600" cy="7961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0D4B9F-5853-4E4D-875D-99C8E8CA4110}"/>
              </a:ext>
            </a:extLst>
          </p:cNvPr>
          <p:cNvSpPr>
            <a:spLocks noGrp="1"/>
          </p:cNvSpPr>
          <p:nvPr>
            <p:ph type="body" idx="1"/>
          </p:nvPr>
        </p:nvSpPr>
        <p:spPr>
          <a:xfrm>
            <a:off x="838200" y="1825625"/>
            <a:ext cx="10515600" cy="41378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A382154-E8DC-43D0-914D-21ADE1267E35}"/>
              </a:ext>
            </a:extLst>
          </p:cNvPr>
          <p:cNvSpPr>
            <a:spLocks noGrp="1"/>
          </p:cNvSpPr>
          <p:nvPr>
            <p:ph type="ftr" sz="quarter" idx="3"/>
          </p:nvPr>
        </p:nvSpPr>
        <p:spPr>
          <a:xfrm>
            <a:off x="390378" y="6236849"/>
            <a:ext cx="4114800" cy="150101"/>
          </a:xfrm>
          <a:prstGeom prst="rect">
            <a:avLst/>
          </a:prstGeom>
        </p:spPr>
        <p:txBody>
          <a:bodyPr vert="horz" lIns="91440" tIns="45720" rIns="91440" bIns="45720" rtlCol="0" anchor="ctr"/>
          <a:lstStyle>
            <a:lvl1pPr algn="l">
              <a:defRPr sz="1200" i="1">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1FB5EC2-DEC6-4324-B094-081B721F8C3E}"/>
              </a:ext>
            </a:extLst>
          </p:cNvPr>
          <p:cNvSpPr>
            <a:spLocks noGrp="1"/>
          </p:cNvSpPr>
          <p:nvPr>
            <p:ph type="sldNum" sz="quarter" idx="4"/>
          </p:nvPr>
        </p:nvSpPr>
        <p:spPr>
          <a:xfrm>
            <a:off x="8968408" y="6236849"/>
            <a:ext cx="2743200" cy="150101"/>
          </a:xfrm>
          <a:prstGeom prst="rect">
            <a:avLst/>
          </a:prstGeom>
        </p:spPr>
        <p:txBody>
          <a:bodyPr vert="horz" lIns="91440" tIns="45720" rIns="91440" bIns="45720" rtlCol="0" anchor="ctr"/>
          <a:lstStyle>
            <a:lvl1pPr algn="r">
              <a:defRPr sz="1200">
                <a:solidFill>
                  <a:schemeClr val="tx1">
                    <a:tint val="75000"/>
                  </a:schemeClr>
                </a:solidFill>
              </a:defRPr>
            </a:lvl1p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85B6CB50-3B36-4CE9-A038-847D2A6D1A5E}"/>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5080707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ctr" defTabSz="914400" rtl="0" eaLnBrk="1" latinLnBrk="0" hangingPunct="1">
        <a:lnSpc>
          <a:spcPct val="90000"/>
        </a:lnSpc>
        <a:spcBef>
          <a:spcPct val="0"/>
        </a:spcBef>
        <a:buNone/>
        <a:defRPr sz="4400" i="0" kern="1200" spc="-15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SzPct val="80000"/>
        <a:buFont typeface="Garamond" panose="02020404030301010803" pitchFamily="18"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C664A8-AB32-4E3B-8099-1CDE1F9BEB81}"/>
              </a:ext>
            </a:extLst>
          </p:cNvPr>
          <p:cNvSpPr>
            <a:spLocks noGrp="1"/>
          </p:cNvSpPr>
          <p:nvPr>
            <p:ph type="title"/>
          </p:nvPr>
        </p:nvSpPr>
        <p:spPr>
          <a:xfrm>
            <a:off x="209550" y="365125"/>
            <a:ext cx="117729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21ECE-BC3B-4EBF-831C-507DA2140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91683-D23C-4704-91BB-83D32A0E44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9B45779-A330-4329-B18E-C4060289A791}" type="datetimeFigureOut">
              <a:rPr lang="en-US" smtClean="0"/>
              <a:pPr/>
              <a:t>6/7/2021</a:t>
            </a:fld>
            <a:endParaRPr lang="en-US"/>
          </a:p>
        </p:txBody>
      </p:sp>
      <p:sp>
        <p:nvSpPr>
          <p:cNvPr id="5" name="Footer Placeholder 4">
            <a:extLst>
              <a:ext uri="{FF2B5EF4-FFF2-40B4-BE49-F238E27FC236}">
                <a16:creationId xmlns:a16="http://schemas.microsoft.com/office/drawing/2014/main" id="{3802E818-6B60-4D24-9954-64A147DEA1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8490C2BE-369C-4A16-8782-2C9D0F112D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E2537C2E-C92C-4AC8-B017-4CD647E6EBF4}" type="slidenum">
              <a:rPr lang="en-US" smtClean="0"/>
              <a:pPr/>
              <a:t>‹#›</a:t>
            </a:fld>
            <a:endParaRPr lang="en-US"/>
          </a:p>
        </p:txBody>
      </p:sp>
    </p:spTree>
    <p:extLst>
      <p:ext uri="{BB962C8B-B14F-4D97-AF65-F5344CB8AC3E}">
        <p14:creationId xmlns:p14="http://schemas.microsoft.com/office/powerpoint/2010/main" val="420768357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txStyles>
    <p:title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pPr/>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5160365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6/7/2021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A282B3E-4E3B-4D3F-AC29-B6E963F9C7A1}" type="slidenum">
              <a:rPr lang="en-US" smtClean="0"/>
              <a:t>‹#›</a:t>
            </a:fld>
            <a:endParaRPr lang="en-US" dirty="0"/>
          </a:p>
        </p:txBody>
      </p:sp>
    </p:spTree>
    <p:extLst>
      <p:ext uri="{BB962C8B-B14F-4D97-AF65-F5344CB8AC3E}">
        <p14:creationId xmlns:p14="http://schemas.microsoft.com/office/powerpoint/2010/main" val="114172045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5.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5.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CB07B466-58D1-41E2-85D1-F1D622F3FCE9}"/>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1977" t="-1741" r="-3229" b="3417"/>
          <a:stretch/>
        </p:blipFill>
        <p:spPr bwMode="auto">
          <a:xfrm>
            <a:off x="372863" y="370972"/>
            <a:ext cx="6764784" cy="61452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4A7C4E7-A5AD-4857-9718-07C24A64189C}"/>
              </a:ext>
            </a:extLst>
          </p:cNvPr>
          <p:cNvSpPr txBox="1"/>
          <p:nvPr/>
        </p:nvSpPr>
        <p:spPr>
          <a:xfrm>
            <a:off x="7613341" y="1568674"/>
            <a:ext cx="3900997" cy="2339679"/>
          </a:xfrm>
          <a:prstGeom prst="rect">
            <a:avLst/>
          </a:prstGeom>
          <a:noFill/>
        </p:spPr>
        <p:txBody>
          <a:bodyPr wrap="square">
            <a:sp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5800" b="0" i="0" u="none" strike="noStrike" kern="1200" cap="none" spc="-150" normalizeH="0" baseline="0" noProof="0" dirty="0">
                <a:ln>
                  <a:noFill/>
                </a:ln>
                <a:solidFill>
                  <a:prstClr val="white"/>
                </a:solidFill>
                <a:effectLst/>
                <a:uLnTx/>
                <a:uFillTx/>
                <a:latin typeface="Garamond"/>
                <a:ea typeface="+mn-ea"/>
                <a:cs typeface="+mn-cs"/>
              </a:rPr>
              <a:t>Inventory Management System</a:t>
            </a:r>
            <a:endParaRPr kumimoji="0" lang="en-IN" sz="5800" b="0" i="0" u="none" strike="noStrike" kern="1200" cap="none" spc="-150" normalizeH="0" baseline="0" noProof="0" dirty="0">
              <a:ln>
                <a:noFill/>
              </a:ln>
              <a:solidFill>
                <a:prstClr val="white"/>
              </a:solidFill>
              <a:effectLst/>
              <a:uLnTx/>
              <a:uFillTx/>
              <a:latin typeface="Garamond"/>
              <a:ea typeface="+mn-ea"/>
              <a:cs typeface="+mn-cs"/>
            </a:endParaRPr>
          </a:p>
        </p:txBody>
      </p:sp>
      <p:sp>
        <p:nvSpPr>
          <p:cNvPr id="15" name="TextBox 14">
            <a:extLst>
              <a:ext uri="{FF2B5EF4-FFF2-40B4-BE49-F238E27FC236}">
                <a16:creationId xmlns:a16="http://schemas.microsoft.com/office/drawing/2014/main" id="{68C3823B-184B-4F9D-A24B-8B207778A9F7}"/>
              </a:ext>
            </a:extLst>
          </p:cNvPr>
          <p:cNvSpPr txBox="1"/>
          <p:nvPr/>
        </p:nvSpPr>
        <p:spPr>
          <a:xfrm>
            <a:off x="8233298" y="4796282"/>
            <a:ext cx="266108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80000"/>
              <a:buFontTx/>
              <a:buNone/>
              <a:tabLst/>
              <a:defRPr/>
            </a:pPr>
            <a:r>
              <a:rPr kumimoji="0" lang="en-US" sz="1800" b="0" i="0" u="none" strike="noStrike" kern="1200" cap="none" spc="0" normalizeH="0" baseline="0" noProof="0" dirty="0">
                <a:ln>
                  <a:noFill/>
                </a:ln>
                <a:solidFill>
                  <a:prstClr val="white"/>
                </a:solidFill>
                <a:effectLst/>
                <a:uLnTx/>
                <a:uFillTx/>
                <a:latin typeface="Garamond"/>
                <a:ea typeface="+mn-ea"/>
                <a:cs typeface="+mn-cs"/>
              </a:rPr>
              <a:t>By-</a:t>
            </a:r>
          </a:p>
          <a:p>
            <a:pPr marL="0" marR="0" lvl="0" indent="0" algn="ctr" defTabSz="914400" rtl="0" eaLnBrk="1" fontAlgn="auto" latinLnBrk="0" hangingPunct="1">
              <a:lnSpc>
                <a:spcPct val="100000"/>
              </a:lnSpc>
              <a:spcBef>
                <a:spcPts val="0"/>
              </a:spcBef>
              <a:spcAft>
                <a:spcPts val="0"/>
              </a:spcAft>
              <a:buClrTx/>
              <a:buSzPct val="80000"/>
              <a:buFontTx/>
              <a:buNone/>
              <a:tabLst/>
              <a:defRPr/>
            </a:pPr>
            <a:r>
              <a:rPr kumimoji="0" lang="en-US" sz="1800" b="0" i="0" u="none" strike="noStrike" kern="1200" cap="none" spc="0" normalizeH="0" baseline="0" noProof="0" dirty="0">
                <a:ln>
                  <a:noFill/>
                </a:ln>
                <a:solidFill>
                  <a:prstClr val="white"/>
                </a:solidFill>
                <a:effectLst/>
                <a:uLnTx/>
                <a:uFillTx/>
                <a:latin typeface="Garamond"/>
                <a:ea typeface="+mn-ea"/>
                <a:cs typeface="+mn-cs"/>
              </a:rPr>
              <a:t>Siddhant Priyadarshi</a:t>
            </a:r>
          </a:p>
          <a:p>
            <a:pPr marL="0" marR="0" lvl="0" indent="0" algn="ctr" defTabSz="914400" rtl="0" eaLnBrk="1" fontAlgn="auto" latinLnBrk="0" hangingPunct="1">
              <a:lnSpc>
                <a:spcPct val="100000"/>
              </a:lnSpc>
              <a:spcBef>
                <a:spcPts val="0"/>
              </a:spcBef>
              <a:spcAft>
                <a:spcPts val="0"/>
              </a:spcAft>
              <a:buClrTx/>
              <a:buSzPct val="80000"/>
              <a:buFontTx/>
              <a:buNone/>
              <a:tabLst/>
              <a:defRPr/>
            </a:pPr>
            <a:r>
              <a:rPr kumimoji="0" lang="en-US" sz="1800" b="0" i="0" u="none" strike="noStrike" kern="1200" cap="none" spc="0" normalizeH="0" baseline="0" noProof="0" dirty="0">
                <a:ln>
                  <a:noFill/>
                </a:ln>
                <a:solidFill>
                  <a:prstClr val="white"/>
                </a:solidFill>
                <a:effectLst/>
                <a:uLnTx/>
                <a:uFillTx/>
                <a:latin typeface="Garamond"/>
                <a:ea typeface="+mn-ea"/>
                <a:cs typeface="+mn-cs"/>
              </a:rPr>
              <a:t>Digvijay Singh Yadav</a:t>
            </a:r>
          </a:p>
          <a:p>
            <a:pPr marL="0" marR="0" lvl="0" indent="0" algn="ctr" defTabSz="914400" rtl="0" eaLnBrk="1" fontAlgn="auto" latinLnBrk="0" hangingPunct="1">
              <a:lnSpc>
                <a:spcPct val="100000"/>
              </a:lnSpc>
              <a:spcBef>
                <a:spcPts val="0"/>
              </a:spcBef>
              <a:spcAft>
                <a:spcPts val="0"/>
              </a:spcAft>
              <a:buClrTx/>
              <a:buSzPct val="80000"/>
              <a:buFontTx/>
              <a:buNone/>
              <a:tabLst/>
              <a:defRPr/>
            </a:pPr>
            <a:r>
              <a:rPr kumimoji="0" lang="en-US" sz="1800" b="0" i="0" u="none" strike="noStrike" kern="1200" cap="none" spc="0" normalizeH="0" baseline="0" noProof="0" dirty="0">
                <a:ln>
                  <a:noFill/>
                </a:ln>
                <a:solidFill>
                  <a:prstClr val="white"/>
                </a:solidFill>
                <a:effectLst/>
                <a:uLnTx/>
                <a:uFillTx/>
                <a:latin typeface="Garamond"/>
                <a:ea typeface="+mn-ea"/>
                <a:cs typeface="+mn-cs"/>
              </a:rPr>
              <a:t>Akash Tiwari</a:t>
            </a:r>
          </a:p>
        </p:txBody>
      </p:sp>
    </p:spTree>
    <p:extLst>
      <p:ext uri="{BB962C8B-B14F-4D97-AF65-F5344CB8AC3E}">
        <p14:creationId xmlns:p14="http://schemas.microsoft.com/office/powerpoint/2010/main" val="5366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03C4-A130-484F-807B-27C9733AB5C0}"/>
              </a:ext>
            </a:extLst>
          </p:cNvPr>
          <p:cNvSpPr>
            <a:spLocks noGrp="1"/>
          </p:cNvSpPr>
          <p:nvPr>
            <p:ph type="title"/>
          </p:nvPr>
        </p:nvSpPr>
        <p:spPr>
          <a:xfrm>
            <a:off x="1692205" y="268081"/>
            <a:ext cx="8807589" cy="1465563"/>
          </a:xfrm>
        </p:spPr>
        <p:txBody>
          <a:bodyPr>
            <a:normAutofit/>
          </a:bodyP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REQUIREMENTS</a:t>
            </a:r>
            <a:endParaRPr lang="en-IN" sz="4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Text Placeholder 2">
            <a:extLst>
              <a:ext uri="{FF2B5EF4-FFF2-40B4-BE49-F238E27FC236}">
                <a16:creationId xmlns:a16="http://schemas.microsoft.com/office/drawing/2014/main" id="{35E2DD0F-E154-4DD1-812B-FA5BC9D58781}"/>
              </a:ext>
            </a:extLst>
          </p:cNvPr>
          <p:cNvSpPr txBox="1">
            <a:spLocks/>
          </p:cNvSpPr>
          <p:nvPr/>
        </p:nvSpPr>
        <p:spPr>
          <a:xfrm>
            <a:off x="1045526" y="1877628"/>
            <a:ext cx="10513200" cy="435449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3300" dirty="0"/>
              <a:t>Functional</a:t>
            </a:r>
          </a:p>
          <a:p>
            <a:pPr marL="0" indent="0">
              <a:lnSpc>
                <a:spcPct val="120000"/>
              </a:lnSpc>
              <a:buNone/>
            </a:pPr>
            <a:r>
              <a:rPr lang="en-US" sz="1500" dirty="0">
                <a:latin typeface="Century Gothic" panose="020B0502020202020204" pitchFamily="34" charset="0"/>
              </a:rPr>
              <a:t>functional requirement defines a function of a system or its component, where a function is described as a specification of behavior between outputs and inputs.</a:t>
            </a:r>
          </a:p>
          <a:p>
            <a:pPr marL="0" indent="0">
              <a:lnSpc>
                <a:spcPct val="120000"/>
              </a:lnSpc>
              <a:buNone/>
            </a:pPr>
            <a:endParaRPr lang="en-US" sz="1500" dirty="0">
              <a:latin typeface="Century Gothic" panose="020B0502020202020204" pitchFamily="34" charset="0"/>
            </a:endParaRPr>
          </a:p>
          <a:p>
            <a:pPr marL="0" indent="0">
              <a:lnSpc>
                <a:spcPct val="120000"/>
              </a:lnSpc>
              <a:buNone/>
            </a:pPr>
            <a:r>
              <a:rPr lang="en-US" sz="3600" dirty="0"/>
              <a:t>Non Functional</a:t>
            </a:r>
          </a:p>
          <a:p>
            <a:pPr marL="0" indent="0">
              <a:lnSpc>
                <a:spcPct val="120000"/>
              </a:lnSpc>
              <a:buNone/>
            </a:pPr>
            <a:r>
              <a:rPr lang="en-US" sz="1600" dirty="0">
                <a:latin typeface="Century Gothic" panose="020B0502020202020204" pitchFamily="34" charset="0"/>
              </a:rPr>
              <a:t>Nonfunctional Requirements define system attributes such as security, reliability, performance, maintainability, scalability, and usability. They serve as constraints or restrictions on the design of the system across the different backlogs. </a:t>
            </a:r>
          </a:p>
          <a:p>
            <a:pPr marL="0" indent="0">
              <a:lnSpc>
                <a:spcPct val="120000"/>
              </a:lnSpc>
              <a:buNone/>
            </a:pPr>
            <a:endParaRPr lang="en-US" sz="1600" dirty="0">
              <a:latin typeface="Century Gothic" panose="020B0502020202020204" pitchFamily="34" charset="0"/>
            </a:endParaRPr>
          </a:p>
          <a:p>
            <a:pPr marL="0" indent="0">
              <a:lnSpc>
                <a:spcPct val="120000"/>
              </a:lnSpc>
              <a:buNone/>
            </a:pPr>
            <a:r>
              <a:rPr lang="en-US" sz="3600" dirty="0"/>
              <a:t>Infrastructure Requirements</a:t>
            </a:r>
          </a:p>
          <a:p>
            <a:pPr marL="0" indent="0">
              <a:lnSpc>
                <a:spcPct val="120000"/>
              </a:lnSpc>
              <a:buNone/>
            </a:pPr>
            <a:r>
              <a:rPr lang="en-US" sz="1500" dirty="0">
                <a:latin typeface="Century Gothic" panose="020B0502020202020204" pitchFamily="34" charset="0"/>
              </a:rPr>
              <a:t>Infrastructure requirements includes infrastructure needs </a:t>
            </a:r>
            <a:r>
              <a:rPr lang="en-US" sz="1500" dirty="0" err="1">
                <a:latin typeface="Century Gothic" panose="020B0502020202020204" pitchFamily="34" charset="0"/>
              </a:rPr>
              <a:t>suchas</a:t>
            </a:r>
            <a:r>
              <a:rPr lang="en-US" sz="1500" dirty="0">
                <a:latin typeface="Century Gothic" panose="020B0502020202020204" pitchFamily="34" charset="0"/>
              </a:rPr>
              <a:t> </a:t>
            </a:r>
            <a:r>
              <a:rPr lang="en-US" sz="1500" dirty="0" err="1">
                <a:latin typeface="Century Gothic" panose="020B0502020202020204" pitchFamily="34" charset="0"/>
              </a:rPr>
              <a:t>wharehouse</a:t>
            </a:r>
            <a:r>
              <a:rPr lang="en-US" sz="1500" dirty="0">
                <a:latin typeface="Century Gothic" panose="020B0502020202020204" pitchFamily="34" charset="0"/>
              </a:rPr>
              <a:t>, Systems, Servers,  etc.</a:t>
            </a:r>
          </a:p>
          <a:p>
            <a:pPr marL="0" indent="0">
              <a:lnSpc>
                <a:spcPct val="120000"/>
              </a:lnSpc>
              <a:buNone/>
            </a:pPr>
            <a:endParaRPr lang="en-US" sz="1500" dirty="0">
              <a:latin typeface="Century Gothic" panose="020B0502020202020204" pitchFamily="34" charset="0"/>
            </a:endParaRPr>
          </a:p>
        </p:txBody>
      </p:sp>
      <p:sp>
        <p:nvSpPr>
          <p:cNvPr id="4" name="Text Placeholder 3">
            <a:extLst>
              <a:ext uri="{FF2B5EF4-FFF2-40B4-BE49-F238E27FC236}">
                <a16:creationId xmlns:a16="http://schemas.microsoft.com/office/drawing/2014/main" id="{D8B323D6-F4D4-4EEE-8D23-58F8C1A854C4}"/>
              </a:ext>
            </a:extLst>
          </p:cNvPr>
          <p:cNvSpPr txBox="1">
            <a:spLocks/>
          </p:cNvSpPr>
          <p:nvPr/>
        </p:nvSpPr>
        <p:spPr>
          <a:xfrm>
            <a:off x="6203413" y="1733644"/>
            <a:ext cx="2490268" cy="35573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latin typeface="Century Gothic" panose="020B0502020202020204" pitchFamily="34" charset="0"/>
            </a:endParaRPr>
          </a:p>
        </p:txBody>
      </p:sp>
    </p:spTree>
    <p:extLst>
      <p:ext uri="{BB962C8B-B14F-4D97-AF65-F5344CB8AC3E}">
        <p14:creationId xmlns:p14="http://schemas.microsoft.com/office/powerpoint/2010/main" val="405697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81A49-138D-45B3-B191-EDE82124B786}"/>
              </a:ext>
            </a:extLst>
          </p:cNvPr>
          <p:cNvSpPr>
            <a:spLocks noGrp="1"/>
          </p:cNvSpPr>
          <p:nvPr>
            <p:ph type="title"/>
          </p:nvPr>
        </p:nvSpPr>
        <p:spPr>
          <a:xfrm>
            <a:off x="613175" y="1466203"/>
            <a:ext cx="11214100" cy="923330"/>
          </a:xfrm>
        </p:spPr>
        <p:txBody>
          <a:bodyPr/>
          <a:lstStyle/>
          <a:p>
            <a:r>
              <a:rPr lang="en-IN" sz="6000" dirty="0"/>
              <a:t>Major Functions</a:t>
            </a:r>
          </a:p>
        </p:txBody>
      </p:sp>
      <p:sp>
        <p:nvSpPr>
          <p:cNvPr id="4" name="Text Placeholder 3">
            <a:extLst>
              <a:ext uri="{FF2B5EF4-FFF2-40B4-BE49-F238E27FC236}">
                <a16:creationId xmlns:a16="http://schemas.microsoft.com/office/drawing/2014/main" id="{E7AC10E7-66D1-498C-B028-1D0739763A46}"/>
              </a:ext>
            </a:extLst>
          </p:cNvPr>
          <p:cNvSpPr>
            <a:spLocks noGrp="1"/>
          </p:cNvSpPr>
          <p:nvPr>
            <p:ph type="body" sz="quarter" idx="13"/>
          </p:nvPr>
        </p:nvSpPr>
        <p:spPr>
          <a:xfrm>
            <a:off x="444500" y="3210209"/>
            <a:ext cx="9196650" cy="2682693"/>
          </a:xfrm>
        </p:spPr>
        <p:txBody>
          <a:bodyPr/>
          <a:lstStyle/>
          <a:p>
            <a:r>
              <a:rPr lang="en-US" sz="2000" dirty="0"/>
              <a:t>Registration on inventory.</a:t>
            </a:r>
          </a:p>
          <a:p>
            <a:r>
              <a:rPr lang="en-US" sz="2000" dirty="0"/>
              <a:t>Generation of unique ID for the particular inventory.</a:t>
            </a:r>
          </a:p>
          <a:p>
            <a:r>
              <a:rPr lang="en-US" sz="2000" dirty="0"/>
              <a:t>Updating the real time quantity of product and orders in the inventory.</a:t>
            </a:r>
          </a:p>
          <a:p>
            <a:r>
              <a:rPr lang="en-US" sz="2000" dirty="0"/>
              <a:t>Option to search for the inventory.</a:t>
            </a:r>
          </a:p>
          <a:p>
            <a:r>
              <a:rPr lang="en-US" sz="2000" dirty="0"/>
              <a:t>Showing Statics of the inventory.</a:t>
            </a:r>
            <a:endParaRPr lang="en-IN" sz="2000" dirty="0"/>
          </a:p>
        </p:txBody>
      </p:sp>
    </p:spTree>
    <p:extLst>
      <p:ext uri="{BB962C8B-B14F-4D97-AF65-F5344CB8AC3E}">
        <p14:creationId xmlns:p14="http://schemas.microsoft.com/office/powerpoint/2010/main" val="168519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DDC5-B8F9-40B9-93C0-FF30E188460A}"/>
              </a:ext>
            </a:extLst>
          </p:cNvPr>
          <p:cNvSpPr>
            <a:spLocks noGrp="1"/>
          </p:cNvSpPr>
          <p:nvPr>
            <p:ph type="title"/>
          </p:nvPr>
        </p:nvSpPr>
        <p:spPr>
          <a:xfrm>
            <a:off x="666442" y="1377606"/>
            <a:ext cx="11214100" cy="923330"/>
          </a:xfrm>
        </p:spPr>
        <p:txBody>
          <a:bodyPr/>
          <a:lstStyle/>
          <a:p>
            <a:r>
              <a:rPr lang="en-IN" sz="6000" dirty="0"/>
              <a:t>Requirements</a:t>
            </a:r>
          </a:p>
        </p:txBody>
      </p:sp>
      <p:sp>
        <p:nvSpPr>
          <p:cNvPr id="4" name="Text Placeholder 3">
            <a:extLst>
              <a:ext uri="{FF2B5EF4-FFF2-40B4-BE49-F238E27FC236}">
                <a16:creationId xmlns:a16="http://schemas.microsoft.com/office/drawing/2014/main" id="{C9D83740-D288-42C8-8D57-5A7969AA9E0C}"/>
              </a:ext>
            </a:extLst>
          </p:cNvPr>
          <p:cNvSpPr>
            <a:spLocks noGrp="1"/>
          </p:cNvSpPr>
          <p:nvPr>
            <p:ph type="body" sz="quarter" idx="13"/>
          </p:nvPr>
        </p:nvSpPr>
        <p:spPr>
          <a:xfrm>
            <a:off x="444500" y="2844498"/>
            <a:ext cx="7323461" cy="2635896"/>
          </a:xfrm>
        </p:spPr>
        <p:txBody>
          <a:bodyPr/>
          <a:lstStyle/>
          <a:p>
            <a:r>
              <a:rPr lang="en-US" sz="2000" dirty="0"/>
              <a:t>User will be able to register and login.</a:t>
            </a:r>
          </a:p>
          <a:p>
            <a:r>
              <a:rPr lang="en-US" sz="2000" dirty="0"/>
              <a:t>User will be able to search the Inventory.</a:t>
            </a:r>
          </a:p>
          <a:p>
            <a:r>
              <a:rPr lang="en-US" sz="2000" dirty="0"/>
              <a:t>Users can view the quantity of products in inventory.</a:t>
            </a:r>
          </a:p>
          <a:p>
            <a:r>
              <a:rPr lang="en-US" sz="2000" dirty="0"/>
              <a:t>Can check the orders and suppliers.</a:t>
            </a:r>
          </a:p>
          <a:p>
            <a:r>
              <a:rPr lang="en-US" sz="2000" dirty="0"/>
              <a:t>User can request for new order.</a:t>
            </a:r>
          </a:p>
          <a:p>
            <a:r>
              <a:rPr lang="en-US" sz="2000" dirty="0"/>
              <a:t>User can track their inventory anytime.</a:t>
            </a:r>
            <a:endParaRPr lang="en-IN" sz="2000" dirty="0"/>
          </a:p>
        </p:txBody>
      </p:sp>
    </p:spTree>
    <p:extLst>
      <p:ext uri="{BB962C8B-B14F-4D97-AF65-F5344CB8AC3E}">
        <p14:creationId xmlns:p14="http://schemas.microsoft.com/office/powerpoint/2010/main" val="2888424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F4C1-7C45-4CCB-910C-141EC1865A14}"/>
              </a:ext>
            </a:extLst>
          </p:cNvPr>
          <p:cNvSpPr>
            <a:spLocks noGrp="1"/>
          </p:cNvSpPr>
          <p:nvPr>
            <p:ph type="title"/>
          </p:nvPr>
        </p:nvSpPr>
        <p:spPr>
          <a:xfrm>
            <a:off x="488950" y="1483958"/>
            <a:ext cx="11214100" cy="840230"/>
          </a:xfrm>
        </p:spPr>
        <p:txBody>
          <a:bodyPr/>
          <a:lstStyle/>
          <a:p>
            <a:r>
              <a:rPr lang="en-IN" sz="5400" dirty="0"/>
              <a:t>Software Requirements</a:t>
            </a:r>
          </a:p>
        </p:txBody>
      </p:sp>
      <p:sp>
        <p:nvSpPr>
          <p:cNvPr id="4" name="Text Placeholder 3">
            <a:extLst>
              <a:ext uri="{FF2B5EF4-FFF2-40B4-BE49-F238E27FC236}">
                <a16:creationId xmlns:a16="http://schemas.microsoft.com/office/drawing/2014/main" id="{30E9FFA9-C623-4BA4-A9D7-DD7275D37685}"/>
              </a:ext>
            </a:extLst>
          </p:cNvPr>
          <p:cNvSpPr>
            <a:spLocks noGrp="1"/>
          </p:cNvSpPr>
          <p:nvPr>
            <p:ph type="body" sz="quarter" idx="13"/>
          </p:nvPr>
        </p:nvSpPr>
        <p:spPr>
          <a:xfrm>
            <a:off x="444500" y="2850504"/>
            <a:ext cx="10102172" cy="2973248"/>
          </a:xfrm>
        </p:spPr>
        <p:txBody>
          <a:bodyPr/>
          <a:lstStyle/>
          <a:p>
            <a:r>
              <a:rPr lang="en-US" sz="2400" dirty="0"/>
              <a:t>Tech stack (React JS, HTML, CSS, Node.js, SQL)</a:t>
            </a:r>
          </a:p>
          <a:p>
            <a:r>
              <a:rPr lang="en-US" sz="2400" dirty="0"/>
              <a:t>Designers</a:t>
            </a:r>
          </a:p>
          <a:p>
            <a:r>
              <a:rPr lang="en-US" sz="2400" dirty="0"/>
              <a:t>Warehouse</a:t>
            </a:r>
          </a:p>
          <a:p>
            <a:r>
              <a:rPr lang="en-US" sz="2400" dirty="0"/>
              <a:t>Inventory to be tracked</a:t>
            </a:r>
          </a:p>
          <a:p>
            <a:r>
              <a:rPr lang="en-US" sz="2400" dirty="0"/>
              <a:t>Investors in Our app</a:t>
            </a:r>
          </a:p>
          <a:p>
            <a:endParaRPr lang="en-IN" dirty="0"/>
          </a:p>
        </p:txBody>
      </p:sp>
    </p:spTree>
    <p:extLst>
      <p:ext uri="{BB962C8B-B14F-4D97-AF65-F5344CB8AC3E}">
        <p14:creationId xmlns:p14="http://schemas.microsoft.com/office/powerpoint/2010/main" val="248006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86D4B000-B413-4B62-BFD5-E092FF8EAEE6}"/>
              </a:ext>
            </a:extLst>
          </p:cNvPr>
          <p:cNvSpPr>
            <a:spLocks noGrp="1"/>
          </p:cNvSpPr>
          <p:nvPr>
            <p:ph type="title"/>
          </p:nvPr>
        </p:nvSpPr>
        <p:spPr>
          <a:xfrm>
            <a:off x="3358654" y="1009442"/>
            <a:ext cx="5474687" cy="840230"/>
          </a:xfrm>
        </p:spPr>
        <p:txBody>
          <a:bodyPr/>
          <a:lstStyle/>
          <a:p>
            <a:r>
              <a:rPr lang="en-US" sz="5400" dirty="0">
                <a:solidFill>
                  <a:schemeClr val="tx1"/>
                </a:solidFill>
              </a:rPr>
              <a:t>Risk Identification</a:t>
            </a:r>
          </a:p>
        </p:txBody>
      </p:sp>
      <p:graphicFrame>
        <p:nvGraphicFramePr>
          <p:cNvPr id="7" name="Table 6">
            <a:extLst>
              <a:ext uri="{FF2B5EF4-FFF2-40B4-BE49-F238E27FC236}">
                <a16:creationId xmlns:a16="http://schemas.microsoft.com/office/drawing/2014/main" id="{272F3268-84C5-4812-A02B-6FCAC02B9B85}"/>
              </a:ext>
            </a:extLst>
          </p:cNvPr>
          <p:cNvGraphicFramePr>
            <a:graphicFrameLocks noGrp="1"/>
          </p:cNvGraphicFramePr>
          <p:nvPr>
            <p:extLst>
              <p:ext uri="{D42A27DB-BD31-4B8C-83A1-F6EECF244321}">
                <p14:modId xmlns:p14="http://schemas.microsoft.com/office/powerpoint/2010/main" val="2272670126"/>
              </p:ext>
            </p:extLst>
          </p:nvPr>
        </p:nvGraphicFramePr>
        <p:xfrm>
          <a:off x="1072655" y="2307725"/>
          <a:ext cx="10046687" cy="3566160"/>
        </p:xfrm>
        <a:graphic>
          <a:graphicData uri="http://schemas.openxmlformats.org/drawingml/2006/table">
            <a:tbl>
              <a:tblPr firstRow="1" bandRow="1">
                <a:tableStyleId>{37CE84F3-28C3-443E-9E96-99CF82512B78}</a:tableStyleId>
              </a:tblPr>
              <a:tblGrid>
                <a:gridCol w="5074755">
                  <a:extLst>
                    <a:ext uri="{9D8B030D-6E8A-4147-A177-3AD203B41FA5}">
                      <a16:colId xmlns:a16="http://schemas.microsoft.com/office/drawing/2014/main" val="3559833401"/>
                    </a:ext>
                  </a:extLst>
                </a:gridCol>
                <a:gridCol w="4971932">
                  <a:extLst>
                    <a:ext uri="{9D8B030D-6E8A-4147-A177-3AD203B41FA5}">
                      <a16:colId xmlns:a16="http://schemas.microsoft.com/office/drawing/2014/main" val="82523989"/>
                    </a:ext>
                  </a:extLst>
                </a:gridCol>
              </a:tblGrid>
              <a:tr h="640080">
                <a:tc>
                  <a:txBody>
                    <a:bodyPr/>
                    <a:lstStyle/>
                    <a:p>
                      <a:pPr algn="ctr"/>
                      <a:r>
                        <a:rPr lang="en-US" sz="1600" b="0" dirty="0">
                          <a:solidFill>
                            <a:schemeClr val="bg1"/>
                          </a:solidFill>
                        </a:rPr>
                        <a:t>Risk Description</a:t>
                      </a:r>
                      <a:endParaRPr lang="en-GB" sz="1600" b="0" dirty="0">
                        <a:solidFill>
                          <a:schemeClr val="bg1"/>
                        </a:solidFill>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Impact Description</a:t>
                      </a:r>
                      <a:endParaRPr lang="en-GB" sz="1600" b="0" dirty="0">
                        <a:solidFill>
                          <a:schemeClr val="bg1"/>
                        </a:solidFill>
                        <a:latin typeface="+mn-lt"/>
                        <a:cs typeface="Arial" panose="020B0604020202020204" pitchFamily="34" charset="0"/>
                      </a:endParaRPr>
                    </a:p>
                  </a:txBody>
                  <a:tcPr anchor="ctr"/>
                </a:tc>
                <a:extLst>
                  <a:ext uri="{0D108BD9-81ED-4DB2-BD59-A6C34878D82A}">
                    <a16:rowId xmlns:a16="http://schemas.microsoft.com/office/drawing/2014/main" val="3766630617"/>
                  </a:ext>
                </a:extLst>
              </a:tr>
              <a:tr h="548640">
                <a:tc>
                  <a:txBody>
                    <a:bodyPr/>
                    <a:lstStyle/>
                    <a:p>
                      <a:r>
                        <a:rPr lang="en-US" sz="1400" dirty="0">
                          <a:solidFill>
                            <a:schemeClr val="bg1"/>
                          </a:solidFill>
                        </a:rPr>
                        <a:t>User enters incorrect login credentials then he won’t be able to login.</a:t>
                      </a:r>
                      <a:endParaRPr lang="en-GB" sz="1400" dirty="0">
                        <a:solidFill>
                          <a:schemeClr val="bg1"/>
                        </a:solidFill>
                        <a:latin typeface="+mn-lt"/>
                      </a:endParaRPr>
                    </a:p>
                  </a:txBody>
                  <a:tcPr anchor="ctr"/>
                </a:tc>
                <a:tc>
                  <a:txBody>
                    <a:bodyPr/>
                    <a:lstStyle/>
                    <a:p>
                      <a:r>
                        <a:rPr lang="en-US" sz="1400" dirty="0">
                          <a:solidFill>
                            <a:schemeClr val="bg1"/>
                          </a:solidFill>
                        </a:rPr>
                        <a:t>If this happens then the user can’t access his account.</a:t>
                      </a:r>
                      <a:endParaRPr lang="en-GB" sz="1400" dirty="0">
                        <a:solidFill>
                          <a:schemeClr val="bg1"/>
                        </a:solidFill>
                        <a:latin typeface="+mn-lt"/>
                      </a:endParaRPr>
                    </a:p>
                  </a:txBody>
                  <a:tcPr anchor="ctr"/>
                </a:tc>
                <a:extLst>
                  <a:ext uri="{0D108BD9-81ED-4DB2-BD59-A6C34878D82A}">
                    <a16:rowId xmlns:a16="http://schemas.microsoft.com/office/drawing/2014/main" val="3446274366"/>
                  </a:ext>
                </a:extLst>
              </a:tr>
              <a:tr h="548640">
                <a:tc>
                  <a:txBody>
                    <a:bodyPr/>
                    <a:lstStyle/>
                    <a:p>
                      <a:r>
                        <a:rPr lang="en-US" sz="1400" dirty="0">
                          <a:solidFill>
                            <a:schemeClr val="bg1"/>
                          </a:solidFill>
                        </a:rPr>
                        <a:t>The addition of new products can take some time.</a:t>
                      </a:r>
                      <a:endParaRPr lang="en-GB" sz="1400" dirty="0">
                        <a:solidFill>
                          <a:schemeClr val="bg1"/>
                        </a:solidFill>
                        <a:latin typeface="+mn-lt"/>
                      </a:endParaRPr>
                    </a:p>
                  </a:txBody>
                  <a:tcPr anchor="ctr"/>
                </a:tc>
                <a:tc>
                  <a:txBody>
                    <a:bodyPr/>
                    <a:lstStyle/>
                    <a:p>
                      <a:r>
                        <a:rPr lang="en-US" sz="1400" dirty="0">
                          <a:solidFill>
                            <a:schemeClr val="bg1"/>
                          </a:solidFill>
                        </a:rPr>
                        <a:t>It can cause some delay.</a:t>
                      </a:r>
                      <a:endParaRPr lang="en-GB" sz="1400" dirty="0">
                        <a:solidFill>
                          <a:schemeClr val="bg1"/>
                        </a:solidFill>
                        <a:latin typeface="+mn-lt"/>
                      </a:endParaRPr>
                    </a:p>
                  </a:txBody>
                  <a:tcPr anchor="ctr"/>
                </a:tc>
                <a:extLst>
                  <a:ext uri="{0D108BD9-81ED-4DB2-BD59-A6C34878D82A}">
                    <a16:rowId xmlns:a16="http://schemas.microsoft.com/office/drawing/2014/main" val="1758271508"/>
                  </a:ext>
                </a:extLst>
              </a:tr>
              <a:tr h="548640">
                <a:tc>
                  <a:txBody>
                    <a:bodyPr/>
                    <a:lstStyle/>
                    <a:p>
                      <a:r>
                        <a:rPr lang="en-US" sz="1400" dirty="0">
                          <a:solidFill>
                            <a:schemeClr val="bg1"/>
                          </a:solidFill>
                        </a:rPr>
                        <a:t>If user add and orders simultaneously it can effect the database.</a:t>
                      </a:r>
                      <a:endParaRPr lang="en-GB" sz="1400" dirty="0">
                        <a:solidFill>
                          <a:schemeClr val="bg1"/>
                        </a:solidFill>
                        <a:latin typeface="+mn-lt"/>
                      </a:endParaRPr>
                    </a:p>
                  </a:txBody>
                  <a:tcPr anchor="ctr"/>
                </a:tc>
                <a:tc>
                  <a:txBody>
                    <a:bodyPr/>
                    <a:lstStyle/>
                    <a:p>
                      <a:r>
                        <a:rPr lang="en-US" sz="1400" dirty="0">
                          <a:solidFill>
                            <a:schemeClr val="bg1"/>
                          </a:solidFill>
                        </a:rPr>
                        <a:t>User have to wait for it or it will show wrong result.</a:t>
                      </a:r>
                      <a:endParaRPr lang="en-GB" sz="1400" dirty="0">
                        <a:solidFill>
                          <a:schemeClr val="bg1"/>
                        </a:solidFill>
                        <a:latin typeface="+mn-lt"/>
                      </a:endParaRPr>
                    </a:p>
                  </a:txBody>
                  <a:tcPr anchor="ctr"/>
                </a:tc>
                <a:extLst>
                  <a:ext uri="{0D108BD9-81ED-4DB2-BD59-A6C34878D82A}">
                    <a16:rowId xmlns:a16="http://schemas.microsoft.com/office/drawing/2014/main" val="3736384641"/>
                  </a:ext>
                </a:extLst>
              </a:tr>
              <a:tr h="548640">
                <a:tc>
                  <a:txBody>
                    <a:bodyPr/>
                    <a:lstStyle/>
                    <a:p>
                      <a:r>
                        <a:rPr lang="en-US" sz="1400" dirty="0">
                          <a:solidFill>
                            <a:schemeClr val="bg1"/>
                          </a:solidFill>
                        </a:rPr>
                        <a:t>There may be some issue from server side</a:t>
                      </a:r>
                      <a:endParaRPr lang="en-GB" sz="1400" dirty="0">
                        <a:solidFill>
                          <a:schemeClr val="bg1"/>
                        </a:solidFill>
                        <a:latin typeface="+mn-lt"/>
                      </a:endParaRPr>
                    </a:p>
                  </a:txBody>
                  <a:tcPr anchor="ctr"/>
                </a:tc>
                <a:tc>
                  <a:txBody>
                    <a:bodyPr/>
                    <a:lstStyle/>
                    <a:p>
                      <a:r>
                        <a:rPr lang="en-US" sz="1400" dirty="0">
                          <a:solidFill>
                            <a:schemeClr val="bg1"/>
                          </a:solidFill>
                        </a:rPr>
                        <a:t>If this happens the app can crash.</a:t>
                      </a:r>
                      <a:endParaRPr lang="en-GB" sz="1400" dirty="0">
                        <a:solidFill>
                          <a:schemeClr val="bg1"/>
                        </a:solidFill>
                        <a:latin typeface="+mn-lt"/>
                      </a:endParaRPr>
                    </a:p>
                  </a:txBody>
                  <a:tcPr anchor="ctr"/>
                </a:tc>
                <a:extLst>
                  <a:ext uri="{0D108BD9-81ED-4DB2-BD59-A6C34878D82A}">
                    <a16:rowId xmlns:a16="http://schemas.microsoft.com/office/drawing/2014/main" val="3090935587"/>
                  </a:ext>
                </a:extLst>
              </a:tr>
              <a:tr h="548640">
                <a:tc>
                  <a:txBody>
                    <a:bodyPr/>
                    <a:lstStyle/>
                    <a:p>
                      <a:r>
                        <a:rPr lang="en-US" sz="1400" dirty="0">
                          <a:solidFill>
                            <a:schemeClr val="bg1"/>
                          </a:solidFill>
                        </a:rPr>
                        <a:t>The database will need a lot of space. If sufficient</a:t>
                      </a:r>
                    </a:p>
                    <a:p>
                      <a:r>
                        <a:rPr lang="en-US" sz="1400" dirty="0">
                          <a:solidFill>
                            <a:schemeClr val="bg1"/>
                          </a:solidFill>
                        </a:rPr>
                        <a:t>space is not available then it can cause issues.</a:t>
                      </a:r>
                      <a:endParaRPr lang="en-GB" sz="1400" dirty="0">
                        <a:solidFill>
                          <a:schemeClr val="bg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If there is insufficient space for the database, then it can cause variations in the results.</a:t>
                      </a:r>
                      <a:endParaRPr lang="en-GB" sz="1400" dirty="0">
                        <a:solidFill>
                          <a:schemeClr val="bg1"/>
                        </a:solidFill>
                      </a:endParaRPr>
                    </a:p>
                    <a:p>
                      <a:endParaRPr lang="en-GB" sz="1400" dirty="0">
                        <a:solidFill>
                          <a:schemeClr val="bg1"/>
                        </a:solidFill>
                        <a:latin typeface="+mn-lt"/>
                      </a:endParaRPr>
                    </a:p>
                  </a:txBody>
                  <a:tcPr anchor="ctr"/>
                </a:tc>
                <a:extLst>
                  <a:ext uri="{0D108BD9-81ED-4DB2-BD59-A6C34878D82A}">
                    <a16:rowId xmlns:a16="http://schemas.microsoft.com/office/drawing/2014/main" val="446909641"/>
                  </a:ext>
                </a:extLst>
              </a:tr>
            </a:tbl>
          </a:graphicData>
        </a:graphic>
      </p:graphicFrame>
    </p:spTree>
    <p:extLst>
      <p:ext uri="{BB962C8B-B14F-4D97-AF65-F5344CB8AC3E}">
        <p14:creationId xmlns:p14="http://schemas.microsoft.com/office/powerpoint/2010/main" val="3542479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C7AE100-364D-4183-A17B-B3234894C32A}"/>
              </a:ext>
            </a:extLst>
          </p:cNvPr>
          <p:cNvPicPr>
            <a:picLocks noChangeAspect="1" noChangeArrowheads="1"/>
          </p:cNvPicPr>
          <p:nvPr/>
        </p:nvPicPr>
        <p:blipFill>
          <a:blip r:embed="rId3"/>
          <a:srcRect/>
          <a:stretch>
            <a:fillRect/>
          </a:stretch>
        </p:blipFill>
        <p:spPr bwMode="auto">
          <a:xfrm>
            <a:off x="3082031" y="778354"/>
            <a:ext cx="7474998" cy="5301292"/>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9ED1B770-A5B2-4E4D-90CA-67AF8B81CABD}"/>
              </a:ext>
            </a:extLst>
          </p:cNvPr>
          <p:cNvSpPr txBox="1"/>
          <p:nvPr/>
        </p:nvSpPr>
        <p:spPr>
          <a:xfrm rot="16200000">
            <a:off x="-907841" y="2551837"/>
            <a:ext cx="5502599" cy="1754326"/>
          </a:xfrm>
          <a:prstGeom prst="rect">
            <a:avLst/>
          </a:prstGeom>
          <a:noFill/>
        </p:spPr>
        <p:txBody>
          <a:bodyPr wrap="square">
            <a:spAutoFit/>
          </a:bodyPr>
          <a:lstStyle/>
          <a:p>
            <a:pPr algn="ctr"/>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RISK </a:t>
            </a:r>
          </a:p>
          <a:p>
            <a:pPr algn="ctr"/>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MANAGEMENT</a:t>
            </a:r>
          </a:p>
        </p:txBody>
      </p:sp>
    </p:spTree>
    <p:extLst>
      <p:ext uri="{BB962C8B-B14F-4D97-AF65-F5344CB8AC3E}">
        <p14:creationId xmlns:p14="http://schemas.microsoft.com/office/powerpoint/2010/main" val="2076774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1FB13-2650-4060-8E7D-1FC00B2F6DF1}"/>
              </a:ext>
            </a:extLst>
          </p:cNvPr>
          <p:cNvSpPr>
            <a:spLocks noGrp="1"/>
          </p:cNvSpPr>
          <p:nvPr>
            <p:ph type="ctrTitle"/>
          </p:nvPr>
        </p:nvSpPr>
        <p:spPr>
          <a:xfrm>
            <a:off x="3913350" y="1895474"/>
            <a:ext cx="4365300" cy="2266951"/>
          </a:xfrm>
        </p:spPr>
        <p:txBody>
          <a:bodyPr>
            <a:normAutofit/>
          </a:bodyPr>
          <a:lstStyle/>
          <a:p>
            <a:r>
              <a:rPr lang="en-US" sz="7200" dirty="0"/>
              <a:t>UML </a:t>
            </a:r>
            <a:br>
              <a:rPr lang="en-US" sz="7200" dirty="0"/>
            </a:br>
            <a:r>
              <a:rPr lang="en-US" sz="7200" dirty="0"/>
              <a:t>Diagrams</a:t>
            </a:r>
          </a:p>
        </p:txBody>
      </p:sp>
      <p:pic>
        <p:nvPicPr>
          <p:cNvPr id="8" name="Picture Placeholder 7" descr="Person overlooking the horizon from the top of a mountain">
            <a:extLst>
              <a:ext uri="{FF2B5EF4-FFF2-40B4-BE49-F238E27FC236}">
                <a16:creationId xmlns:a16="http://schemas.microsoft.com/office/drawing/2014/main" id="{42F1E451-4432-414C-8016-DC76C94EF2F9}"/>
              </a:ext>
            </a:extLst>
          </p:cNvPr>
          <p:cNvPicPr>
            <a:picLocks noGrp="1" noChangeAspect="1"/>
          </p:cNvPicPr>
          <p:nvPr>
            <p:ph type="pic" sz="quarter" idx="12"/>
          </p:nvPr>
        </p:nvPicPr>
        <p:blipFill>
          <a:blip r:embed="rId3"/>
          <a:srcRect t="9324" b="9324"/>
          <a:stretch>
            <a:fillRect/>
          </a:stretch>
        </p:blipFill>
        <p:spPr/>
      </p:pic>
    </p:spTree>
    <p:extLst>
      <p:ext uri="{BB962C8B-B14F-4D97-AF65-F5344CB8AC3E}">
        <p14:creationId xmlns:p14="http://schemas.microsoft.com/office/powerpoint/2010/main" val="1982270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2E752AD-F355-4DBF-B272-4BD15174196E}"/>
              </a:ext>
            </a:extLst>
          </p:cNvPr>
          <p:cNvPicPr>
            <a:picLocks noChangeAspect="1" noChangeArrowheads="1"/>
          </p:cNvPicPr>
          <p:nvPr/>
        </p:nvPicPr>
        <p:blipFill rotWithShape="1">
          <a:blip r:embed="rId3"/>
          <a:srcRect b="65808"/>
          <a:stretch/>
        </p:blipFill>
        <p:spPr bwMode="auto">
          <a:xfrm>
            <a:off x="981364" y="4021727"/>
            <a:ext cx="4622928" cy="1782718"/>
          </a:xfrm>
          <a:prstGeom prst="rect">
            <a:avLst/>
          </a:prstGeom>
          <a:noFill/>
          <a:ln w="9525">
            <a:noFill/>
            <a:miter lim="800000"/>
            <a:headEnd/>
            <a:tailEnd/>
          </a:ln>
          <a:effectLst/>
        </p:spPr>
      </p:pic>
      <p:sp>
        <p:nvSpPr>
          <p:cNvPr id="7" name="TextBox 6">
            <a:extLst>
              <a:ext uri="{FF2B5EF4-FFF2-40B4-BE49-F238E27FC236}">
                <a16:creationId xmlns:a16="http://schemas.microsoft.com/office/drawing/2014/main" id="{0EA7D576-8927-42CB-A2B2-9FF5CB5A61F7}"/>
              </a:ext>
            </a:extLst>
          </p:cNvPr>
          <p:cNvSpPr txBox="1"/>
          <p:nvPr/>
        </p:nvSpPr>
        <p:spPr>
          <a:xfrm>
            <a:off x="886190" y="919837"/>
            <a:ext cx="4718102" cy="707758"/>
          </a:xfrm>
          <a:prstGeom prst="rect">
            <a:avLst/>
          </a:prstGeom>
          <a:noFill/>
        </p:spPr>
        <p:txBody>
          <a:bodyPr wrap="square">
            <a:spAutoFit/>
          </a:bodyPr>
          <a:lstStyle/>
          <a:p>
            <a:pPr>
              <a:lnSpc>
                <a:spcPct val="90000"/>
              </a:lnSpc>
              <a:spcBef>
                <a:spcPct val="0"/>
              </a:spcBef>
            </a:pPr>
            <a:r>
              <a:rPr lang="en-IN"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Use Case Diagram</a:t>
            </a:r>
          </a:p>
        </p:txBody>
      </p:sp>
      <p:pic>
        <p:nvPicPr>
          <p:cNvPr id="11" name="Picture 2">
            <a:extLst>
              <a:ext uri="{FF2B5EF4-FFF2-40B4-BE49-F238E27FC236}">
                <a16:creationId xmlns:a16="http://schemas.microsoft.com/office/drawing/2014/main" id="{F9F3884A-B83C-497F-AABE-07A5640C49F3}"/>
              </a:ext>
            </a:extLst>
          </p:cNvPr>
          <p:cNvPicPr>
            <a:picLocks noChangeAspect="1" noChangeArrowheads="1"/>
          </p:cNvPicPr>
          <p:nvPr/>
        </p:nvPicPr>
        <p:blipFill rotWithShape="1">
          <a:blip r:embed="rId3"/>
          <a:srcRect t="36207"/>
          <a:stretch/>
        </p:blipFill>
        <p:spPr bwMode="auto">
          <a:xfrm>
            <a:off x="5604292" y="1823322"/>
            <a:ext cx="5533272" cy="3981123"/>
          </a:xfrm>
          <a:prstGeom prst="rect">
            <a:avLst/>
          </a:prstGeom>
          <a:noFill/>
          <a:ln w="9525">
            <a:noFill/>
            <a:miter lim="800000"/>
            <a:headEnd/>
            <a:tailEnd/>
          </a:ln>
          <a:effectLst/>
        </p:spPr>
      </p:pic>
      <p:sp>
        <p:nvSpPr>
          <p:cNvPr id="13" name="TextBox 12">
            <a:extLst>
              <a:ext uri="{FF2B5EF4-FFF2-40B4-BE49-F238E27FC236}">
                <a16:creationId xmlns:a16="http://schemas.microsoft.com/office/drawing/2014/main" id="{1B2019E9-F8B6-4079-AA75-976EF356A357}"/>
              </a:ext>
            </a:extLst>
          </p:cNvPr>
          <p:cNvSpPr txBox="1"/>
          <p:nvPr/>
        </p:nvSpPr>
        <p:spPr>
          <a:xfrm>
            <a:off x="886190" y="1853444"/>
            <a:ext cx="4418860" cy="1569660"/>
          </a:xfrm>
          <a:prstGeom prst="rect">
            <a:avLst/>
          </a:prstGeom>
          <a:noFill/>
        </p:spPr>
        <p:txBody>
          <a:bodyPr wrap="square">
            <a:spAutoFit/>
          </a:bodyPr>
          <a:lstStyle/>
          <a:p>
            <a:r>
              <a:rPr kumimoji="0" lang="en-US" sz="1600" b="0" i="0" u="none" strike="noStrike" cap="none" normalizeH="0" baseline="0" dirty="0">
                <a:ln>
                  <a:noFill/>
                </a:ln>
                <a:effectLst/>
                <a:latin typeface="Calibri" pitchFamily="34" charset="0"/>
                <a:cs typeface="Times New Roman" pitchFamily="18" charset="0"/>
              </a:rPr>
              <a:t>dynamic or behavior diagram in UML. Use case diagrams model the functionality of a system using actors and use cases. Use cases are a set of actions, services, and functions that the system needs to perform. The "actors" are people or entities operating under defined roles within the system.</a:t>
            </a:r>
            <a:endParaRPr lang="en-IN" sz="1600" dirty="0"/>
          </a:p>
        </p:txBody>
      </p:sp>
    </p:spTree>
    <p:extLst>
      <p:ext uri="{BB962C8B-B14F-4D97-AF65-F5344CB8AC3E}">
        <p14:creationId xmlns:p14="http://schemas.microsoft.com/office/powerpoint/2010/main" val="2249924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B37B43-EAFD-468E-9061-56EF1B4CA08A}"/>
              </a:ext>
            </a:extLst>
          </p:cNvPr>
          <p:cNvSpPr>
            <a:spLocks noGrp="1"/>
          </p:cNvSpPr>
          <p:nvPr>
            <p:ph type="title"/>
          </p:nvPr>
        </p:nvSpPr>
        <p:spPr>
          <a:xfrm>
            <a:off x="1073583" y="1313774"/>
            <a:ext cx="3396342" cy="1251807"/>
          </a:xfrm>
          <a:ln>
            <a:solidFill>
              <a:schemeClr val="bg1"/>
            </a:solidFill>
          </a:ln>
        </p:spPr>
        <p:style>
          <a:lnRef idx="2">
            <a:schemeClr val="dk1"/>
          </a:lnRef>
          <a:fillRef idx="1">
            <a:schemeClr val="lt1"/>
          </a:fillRef>
          <a:effectRef idx="0">
            <a:schemeClr val="dk1"/>
          </a:effectRef>
          <a:fontRef idx="minor">
            <a:schemeClr val="dk1"/>
          </a:fontRef>
        </p:style>
        <p:txBody>
          <a:bodyPr>
            <a:noAutofit/>
          </a:bodyPr>
          <a:lstStyle/>
          <a:p>
            <a:pPr algn="l"/>
            <a:r>
              <a:rPr lang="en-IN" b="1"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Class </a:t>
            </a:r>
            <a:br>
              <a:rPr lang="en-IN" b="1"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br>
            <a:r>
              <a:rPr lang="en-IN" b="1"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Diagram</a:t>
            </a:r>
            <a:endParaRPr lang="en-US" b="1"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1" name="TextBox 10">
            <a:extLst>
              <a:ext uri="{FF2B5EF4-FFF2-40B4-BE49-F238E27FC236}">
                <a16:creationId xmlns:a16="http://schemas.microsoft.com/office/drawing/2014/main" id="{19FF1F35-588C-4EF6-AE15-6581A3B135C5}"/>
              </a:ext>
            </a:extLst>
          </p:cNvPr>
          <p:cNvSpPr txBox="1"/>
          <p:nvPr/>
        </p:nvSpPr>
        <p:spPr>
          <a:xfrm>
            <a:off x="1073583" y="3102681"/>
            <a:ext cx="3269083" cy="1754326"/>
          </a:xfrm>
          <a:prstGeom prst="rect">
            <a:avLst/>
          </a:prstGeom>
          <a:noFill/>
        </p:spPr>
        <p:txBody>
          <a:bodyPr wrap="square">
            <a:spAutoFit/>
          </a:bodyPr>
          <a:lstStyle/>
          <a:p>
            <a:r>
              <a:rPr lang="en-US" dirty="0"/>
              <a:t>static structure diagram that describes the structure of a system by showing the System, classes, their attributes, operations (or methods), and the relationships among objects.</a:t>
            </a:r>
            <a:endParaRPr lang="en-IN" dirty="0"/>
          </a:p>
        </p:txBody>
      </p:sp>
      <p:pic>
        <p:nvPicPr>
          <p:cNvPr id="2050" name="Picture 2">
            <a:extLst>
              <a:ext uri="{FF2B5EF4-FFF2-40B4-BE49-F238E27FC236}">
                <a16:creationId xmlns:a16="http://schemas.microsoft.com/office/drawing/2014/main" id="{ED9C1279-096C-4787-84F1-830A0CA78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932" y="1057275"/>
            <a:ext cx="5638800" cy="47434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881A86A-6402-4B52-8D0B-EE2A6DD180CA}"/>
              </a:ext>
            </a:extLst>
          </p:cNvPr>
          <p:cNvSpPr txBox="1"/>
          <p:nvPr/>
        </p:nvSpPr>
        <p:spPr>
          <a:xfrm>
            <a:off x="8471518" y="5431393"/>
            <a:ext cx="2705470"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13" name="TextBox 12">
            <a:extLst>
              <a:ext uri="{FF2B5EF4-FFF2-40B4-BE49-F238E27FC236}">
                <a16:creationId xmlns:a16="http://schemas.microsoft.com/office/drawing/2014/main" id="{8434F379-A869-4D22-A8EA-783D2F859078}"/>
              </a:ext>
            </a:extLst>
          </p:cNvPr>
          <p:cNvSpPr txBox="1"/>
          <p:nvPr/>
        </p:nvSpPr>
        <p:spPr>
          <a:xfrm>
            <a:off x="6795118" y="1313774"/>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14" name="TextBox 13">
            <a:extLst>
              <a:ext uri="{FF2B5EF4-FFF2-40B4-BE49-F238E27FC236}">
                <a16:creationId xmlns:a16="http://schemas.microsoft.com/office/drawing/2014/main" id="{25C0AAF6-9DEF-46EF-AF0B-D7EE02A9E9D5}"/>
              </a:ext>
            </a:extLst>
          </p:cNvPr>
          <p:cNvSpPr txBox="1"/>
          <p:nvPr/>
        </p:nvSpPr>
        <p:spPr>
          <a:xfrm>
            <a:off x="5362127" y="2309553"/>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15" name="TextBox 14">
            <a:extLst>
              <a:ext uri="{FF2B5EF4-FFF2-40B4-BE49-F238E27FC236}">
                <a16:creationId xmlns:a16="http://schemas.microsoft.com/office/drawing/2014/main" id="{A13ED791-552F-4781-88F7-18877FDEE7E4}"/>
              </a:ext>
            </a:extLst>
          </p:cNvPr>
          <p:cNvSpPr txBox="1"/>
          <p:nvPr/>
        </p:nvSpPr>
        <p:spPr>
          <a:xfrm>
            <a:off x="6016101" y="4315906"/>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16" name="TextBox 15">
            <a:extLst>
              <a:ext uri="{FF2B5EF4-FFF2-40B4-BE49-F238E27FC236}">
                <a16:creationId xmlns:a16="http://schemas.microsoft.com/office/drawing/2014/main" id="{FAF42A0D-91A9-4A0A-AC39-0A40FF91E447}"/>
              </a:ext>
            </a:extLst>
          </p:cNvPr>
          <p:cNvSpPr txBox="1"/>
          <p:nvPr/>
        </p:nvSpPr>
        <p:spPr>
          <a:xfrm>
            <a:off x="8471518" y="4915499"/>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17" name="TextBox 16">
            <a:extLst>
              <a:ext uri="{FF2B5EF4-FFF2-40B4-BE49-F238E27FC236}">
                <a16:creationId xmlns:a16="http://schemas.microsoft.com/office/drawing/2014/main" id="{853740E7-991B-42F0-B646-A0719190D3F8}"/>
              </a:ext>
            </a:extLst>
          </p:cNvPr>
          <p:cNvSpPr txBox="1"/>
          <p:nvPr/>
        </p:nvSpPr>
        <p:spPr>
          <a:xfrm>
            <a:off x="9903782" y="4189732"/>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18" name="TextBox 17">
            <a:extLst>
              <a:ext uri="{FF2B5EF4-FFF2-40B4-BE49-F238E27FC236}">
                <a16:creationId xmlns:a16="http://schemas.microsoft.com/office/drawing/2014/main" id="{596126E5-8654-4B87-8B98-153E01678A84}"/>
              </a:ext>
            </a:extLst>
          </p:cNvPr>
          <p:cNvSpPr txBox="1"/>
          <p:nvPr/>
        </p:nvSpPr>
        <p:spPr>
          <a:xfrm>
            <a:off x="6598327" y="3429000"/>
            <a:ext cx="691720"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19" name="TextBox 18">
            <a:extLst>
              <a:ext uri="{FF2B5EF4-FFF2-40B4-BE49-F238E27FC236}">
                <a16:creationId xmlns:a16="http://schemas.microsoft.com/office/drawing/2014/main" id="{BD2E69D7-626E-40C9-A157-0A9AA197D6AA}"/>
              </a:ext>
            </a:extLst>
          </p:cNvPr>
          <p:cNvSpPr txBox="1"/>
          <p:nvPr/>
        </p:nvSpPr>
        <p:spPr>
          <a:xfrm>
            <a:off x="8545499" y="2918015"/>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20" name="TextBox 19">
            <a:extLst>
              <a:ext uri="{FF2B5EF4-FFF2-40B4-BE49-F238E27FC236}">
                <a16:creationId xmlns:a16="http://schemas.microsoft.com/office/drawing/2014/main" id="{86317870-3430-4513-A86B-A69714071B11}"/>
              </a:ext>
            </a:extLst>
          </p:cNvPr>
          <p:cNvSpPr txBox="1"/>
          <p:nvPr/>
        </p:nvSpPr>
        <p:spPr>
          <a:xfrm rot="485612">
            <a:off x="8657527" y="3014525"/>
            <a:ext cx="667409"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21" name="TextBox 20">
            <a:extLst>
              <a:ext uri="{FF2B5EF4-FFF2-40B4-BE49-F238E27FC236}">
                <a16:creationId xmlns:a16="http://schemas.microsoft.com/office/drawing/2014/main" id="{219C7590-B71A-482D-A457-6A9054F0D538}"/>
              </a:ext>
            </a:extLst>
          </p:cNvPr>
          <p:cNvSpPr txBox="1"/>
          <p:nvPr/>
        </p:nvSpPr>
        <p:spPr>
          <a:xfrm>
            <a:off x="6707821" y="4487675"/>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22" name="TextBox 21">
            <a:extLst>
              <a:ext uri="{FF2B5EF4-FFF2-40B4-BE49-F238E27FC236}">
                <a16:creationId xmlns:a16="http://schemas.microsoft.com/office/drawing/2014/main" id="{AF9D66CD-5216-4DDE-A3F3-FD4F12688E73}"/>
              </a:ext>
            </a:extLst>
          </p:cNvPr>
          <p:cNvSpPr txBox="1"/>
          <p:nvPr/>
        </p:nvSpPr>
        <p:spPr>
          <a:xfrm>
            <a:off x="5804887" y="1313774"/>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23" name="TextBox 22">
            <a:extLst>
              <a:ext uri="{FF2B5EF4-FFF2-40B4-BE49-F238E27FC236}">
                <a16:creationId xmlns:a16="http://schemas.microsoft.com/office/drawing/2014/main" id="{B03BC0E4-0459-43A9-AEED-439BC5AB3450}"/>
              </a:ext>
            </a:extLst>
          </p:cNvPr>
          <p:cNvSpPr txBox="1"/>
          <p:nvPr/>
        </p:nvSpPr>
        <p:spPr>
          <a:xfrm>
            <a:off x="6628294" y="2969382"/>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24" name="TextBox 23">
            <a:extLst>
              <a:ext uri="{FF2B5EF4-FFF2-40B4-BE49-F238E27FC236}">
                <a16:creationId xmlns:a16="http://schemas.microsoft.com/office/drawing/2014/main" id="{1B3065C8-66C9-4E08-B836-0C73839F3CB3}"/>
              </a:ext>
            </a:extLst>
          </p:cNvPr>
          <p:cNvSpPr txBox="1"/>
          <p:nvPr/>
        </p:nvSpPr>
        <p:spPr>
          <a:xfrm>
            <a:off x="8599691" y="3480367"/>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25" name="TextBox 24">
            <a:extLst>
              <a:ext uri="{FF2B5EF4-FFF2-40B4-BE49-F238E27FC236}">
                <a16:creationId xmlns:a16="http://schemas.microsoft.com/office/drawing/2014/main" id="{FA85FE82-9DC6-4B00-B41B-FEEFF490DA0F}"/>
              </a:ext>
            </a:extLst>
          </p:cNvPr>
          <p:cNvSpPr txBox="1"/>
          <p:nvPr/>
        </p:nvSpPr>
        <p:spPr>
          <a:xfrm>
            <a:off x="6016101" y="5062061"/>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
        <p:nvSpPr>
          <p:cNvPr id="26" name="TextBox 25">
            <a:extLst>
              <a:ext uri="{FF2B5EF4-FFF2-40B4-BE49-F238E27FC236}">
                <a16:creationId xmlns:a16="http://schemas.microsoft.com/office/drawing/2014/main" id="{2472345F-485D-4B43-B4E8-1C4A6C19FA57}"/>
              </a:ext>
            </a:extLst>
          </p:cNvPr>
          <p:cNvSpPr txBox="1"/>
          <p:nvPr/>
        </p:nvSpPr>
        <p:spPr>
          <a:xfrm>
            <a:off x="9566800" y="4988780"/>
            <a:ext cx="582226"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  </a:t>
            </a:r>
            <a:endParaRPr lang="en-IN" dirty="0"/>
          </a:p>
        </p:txBody>
      </p:sp>
    </p:spTree>
    <p:extLst>
      <p:ext uri="{BB962C8B-B14F-4D97-AF65-F5344CB8AC3E}">
        <p14:creationId xmlns:p14="http://schemas.microsoft.com/office/powerpoint/2010/main" val="670739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B37B43-EAFD-468E-9061-56EF1B4CA08A}"/>
              </a:ext>
            </a:extLst>
          </p:cNvPr>
          <p:cNvSpPr>
            <a:spLocks noGrp="1"/>
          </p:cNvSpPr>
          <p:nvPr>
            <p:ph type="title"/>
          </p:nvPr>
        </p:nvSpPr>
        <p:spPr>
          <a:xfrm>
            <a:off x="956257" y="1591226"/>
            <a:ext cx="2574523" cy="812504"/>
          </a:xfrm>
          <a:ln>
            <a:solidFill>
              <a:schemeClr val="bg1"/>
            </a:solidFill>
          </a:ln>
        </p:spPr>
        <p:style>
          <a:lnRef idx="2">
            <a:schemeClr val="accent6"/>
          </a:lnRef>
          <a:fillRef idx="1">
            <a:schemeClr val="lt1"/>
          </a:fillRef>
          <a:effectRef idx="0">
            <a:schemeClr val="accent6"/>
          </a:effectRef>
          <a:fontRef idx="minor">
            <a:schemeClr val="dk1"/>
          </a:fontRef>
        </p:style>
        <p:txBody>
          <a:bodyPr>
            <a:noAutofit/>
          </a:bodyPr>
          <a:lstStyle/>
          <a:p>
            <a:pPr algn="l"/>
            <a:r>
              <a:rPr lang="en-IN"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 Flow Diagram</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4" name="Picture 3">
            <a:extLst>
              <a:ext uri="{FF2B5EF4-FFF2-40B4-BE49-F238E27FC236}">
                <a16:creationId xmlns:a16="http://schemas.microsoft.com/office/drawing/2014/main" id="{FD54F2D6-9050-4BEC-9660-77837D9359F7}"/>
              </a:ext>
            </a:extLst>
          </p:cNvPr>
          <p:cNvPicPr>
            <a:picLocks noChangeAspect="1" noChangeArrowheads="1"/>
          </p:cNvPicPr>
          <p:nvPr/>
        </p:nvPicPr>
        <p:blipFill rotWithShape="1">
          <a:blip r:embed="rId3"/>
          <a:srcRect t="841" b="1536"/>
          <a:stretch/>
        </p:blipFill>
        <p:spPr bwMode="auto">
          <a:xfrm>
            <a:off x="4107951" y="1776235"/>
            <a:ext cx="7296467" cy="3305530"/>
          </a:xfrm>
          <a:prstGeom prst="rect">
            <a:avLst/>
          </a:prstGeom>
          <a:noFill/>
          <a:ln w="9525">
            <a:noFill/>
            <a:miter lim="800000"/>
            <a:headEnd/>
            <a:tailEnd/>
          </a:ln>
          <a:effectLst/>
        </p:spPr>
      </p:pic>
      <p:sp>
        <p:nvSpPr>
          <p:cNvPr id="7" name="TextBox 6">
            <a:extLst>
              <a:ext uri="{FF2B5EF4-FFF2-40B4-BE49-F238E27FC236}">
                <a16:creationId xmlns:a16="http://schemas.microsoft.com/office/drawing/2014/main" id="{37616B03-FB8A-4E6D-AC89-3E7A0E348990}"/>
              </a:ext>
            </a:extLst>
          </p:cNvPr>
          <p:cNvSpPr txBox="1"/>
          <p:nvPr/>
        </p:nvSpPr>
        <p:spPr>
          <a:xfrm>
            <a:off x="956257" y="2568268"/>
            <a:ext cx="2834508" cy="3139321"/>
          </a:xfrm>
          <a:prstGeom prst="rect">
            <a:avLst/>
          </a:prstGeom>
          <a:noFill/>
        </p:spPr>
        <p:txBody>
          <a:bodyPr wrap="square">
            <a:spAutoFit/>
          </a:bodyPr>
          <a:lstStyle/>
          <a:p>
            <a:r>
              <a:rPr lang="en-US" dirty="0"/>
              <a:t>way of representing a flow of data through a process or a system (usually an information system). The DFD also provides information about the outputs and inputs of each entity and the process itself . When using UML, the activity diagram typically takes over the role of the</a:t>
            </a:r>
            <a:endParaRPr lang="en-IN" dirty="0"/>
          </a:p>
        </p:txBody>
      </p:sp>
    </p:spTree>
    <p:extLst>
      <p:ext uri="{BB962C8B-B14F-4D97-AF65-F5344CB8AC3E}">
        <p14:creationId xmlns:p14="http://schemas.microsoft.com/office/powerpoint/2010/main" val="89199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67A347D4-F037-4C01-A974-6CC5A6AA1AAB}"/>
              </a:ext>
              <a:ext uri="{C183D7F6-B498-43B3-948B-1728B52AA6E4}">
                <adec:decorative xmlns:adec="http://schemas.microsoft.com/office/drawing/2017/decorative" val="1"/>
              </a:ext>
            </a:extLst>
          </p:cNvPr>
          <p:cNvSpPr/>
          <p:nvPr/>
        </p:nvSpPr>
        <p:spPr>
          <a:xfrm>
            <a:off x="4248342" y="1979720"/>
            <a:ext cx="3546252" cy="3667969"/>
          </a:xfrm>
          <a:prstGeom prst="ellipse">
            <a:avLst/>
          </a:prstGeom>
          <a:no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39" name="Title 1">
            <a:extLst>
              <a:ext uri="{FF2B5EF4-FFF2-40B4-BE49-F238E27FC236}">
                <a16:creationId xmlns:a16="http://schemas.microsoft.com/office/drawing/2014/main" id="{0E71D891-0F0E-44FE-810C-CA101AF49251}"/>
              </a:ext>
            </a:extLst>
          </p:cNvPr>
          <p:cNvSpPr txBox="1">
            <a:spLocks/>
          </p:cNvSpPr>
          <p:nvPr/>
        </p:nvSpPr>
        <p:spPr>
          <a:xfrm>
            <a:off x="4190152" y="558815"/>
            <a:ext cx="3339483" cy="468000"/>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latin typeface="Cambria Math" panose="02040503050406030204" pitchFamily="18" charset="0"/>
                <a:ea typeface="Cambria Math" panose="02040503050406030204" pitchFamily="18" charset="0"/>
              </a:rPr>
              <a:t>Project Analysis</a:t>
            </a:r>
            <a:endParaRPr lang="en-US" sz="2800" dirty="0">
              <a:latin typeface="Cambria Math" panose="02040503050406030204" pitchFamily="18" charset="0"/>
              <a:ea typeface="Cambria Math" panose="02040503050406030204" pitchFamily="18" charset="0"/>
            </a:endParaRPr>
          </a:p>
        </p:txBody>
      </p:sp>
      <p:sp>
        <p:nvSpPr>
          <p:cNvPr id="41" name="Oval 40">
            <a:extLst>
              <a:ext uri="{FF2B5EF4-FFF2-40B4-BE49-F238E27FC236}">
                <a16:creationId xmlns:a16="http://schemas.microsoft.com/office/drawing/2014/main" id="{8BDA9B28-3936-47CB-BD35-EF33BAE5E040}"/>
              </a:ext>
              <a:ext uri="{C183D7F6-B498-43B3-948B-1728B52AA6E4}">
                <adec:decorative xmlns:adec="http://schemas.microsoft.com/office/drawing/2017/decorative" val="1"/>
              </a:ext>
            </a:extLst>
          </p:cNvPr>
          <p:cNvSpPr/>
          <p:nvPr/>
        </p:nvSpPr>
        <p:spPr>
          <a:xfrm>
            <a:off x="5242317" y="2890791"/>
            <a:ext cx="1695451" cy="1669933"/>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entury Gothic"/>
                <a:ea typeface="+mn-ea"/>
                <a:cs typeface="+mn-cs"/>
              </a:rPr>
              <a:t>PROJECT</a:t>
            </a:r>
          </a:p>
        </p:txBody>
      </p:sp>
      <p:sp>
        <p:nvSpPr>
          <p:cNvPr id="42" name="Rectangle: Rounded Corners 41">
            <a:extLst>
              <a:ext uri="{FF2B5EF4-FFF2-40B4-BE49-F238E27FC236}">
                <a16:creationId xmlns:a16="http://schemas.microsoft.com/office/drawing/2014/main" id="{17E70204-62CA-4270-95F1-5C1759F2B6D8}"/>
              </a:ext>
              <a:ext uri="{C183D7F6-B498-43B3-948B-1728B52AA6E4}">
                <adec:decorative xmlns:adec="http://schemas.microsoft.com/office/drawing/2017/decorative" val="1"/>
              </a:ext>
            </a:extLst>
          </p:cNvPr>
          <p:cNvSpPr/>
          <p:nvPr/>
        </p:nvSpPr>
        <p:spPr>
          <a:xfrm>
            <a:off x="6943726" y="1672155"/>
            <a:ext cx="3225206" cy="682719"/>
          </a:xfrm>
          <a:prstGeom prst="roundRect">
            <a:avLst>
              <a:gd name="adj" fmla="val 50000"/>
            </a:avLst>
          </a:prstGeom>
          <a:solidFill>
            <a:srgbClr val="F59F2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a:ea typeface="+mn-ea"/>
                <a:cs typeface="+mn-cs"/>
              </a:rPr>
              <a:t>SPECIFICATION</a:t>
            </a:r>
          </a:p>
        </p:txBody>
      </p:sp>
      <p:sp>
        <p:nvSpPr>
          <p:cNvPr id="43" name="Oval 42">
            <a:extLst>
              <a:ext uri="{FF2B5EF4-FFF2-40B4-BE49-F238E27FC236}">
                <a16:creationId xmlns:a16="http://schemas.microsoft.com/office/drawing/2014/main" id="{15AA5047-5E06-48EF-97ED-6154DF3994B2}"/>
              </a:ext>
              <a:ext uri="{C183D7F6-B498-43B3-948B-1728B52AA6E4}">
                <adec:decorative xmlns:adec="http://schemas.microsoft.com/office/drawing/2017/decorative" val="1"/>
              </a:ext>
            </a:extLst>
          </p:cNvPr>
          <p:cNvSpPr/>
          <p:nvPr/>
        </p:nvSpPr>
        <p:spPr>
          <a:xfrm>
            <a:off x="6832600" y="1588389"/>
            <a:ext cx="827980" cy="865886"/>
          </a:xfrm>
          <a:prstGeom prst="ellipse">
            <a:avLst/>
          </a:prstGeom>
          <a:solidFill>
            <a:srgbClr val="F59F2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44" name="Rectangle: Rounded Corners 43">
            <a:extLst>
              <a:ext uri="{FF2B5EF4-FFF2-40B4-BE49-F238E27FC236}">
                <a16:creationId xmlns:a16="http://schemas.microsoft.com/office/drawing/2014/main" id="{79A4C157-4AA8-461E-B9DE-258B3422B8D9}"/>
              </a:ext>
              <a:ext uri="{C183D7F6-B498-43B3-948B-1728B52AA6E4}">
                <adec:decorative xmlns:adec="http://schemas.microsoft.com/office/drawing/2017/decorative" val="1"/>
              </a:ext>
            </a:extLst>
          </p:cNvPr>
          <p:cNvSpPr/>
          <p:nvPr/>
        </p:nvSpPr>
        <p:spPr>
          <a:xfrm>
            <a:off x="7693026" y="3393005"/>
            <a:ext cx="3225206" cy="682719"/>
          </a:xfrm>
          <a:prstGeom prst="roundRect">
            <a:avLst>
              <a:gd name="adj" fmla="val 50000"/>
            </a:avLst>
          </a:prstGeom>
          <a:solidFill>
            <a:srgbClr val="11AEC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a:ea typeface="+mn-ea"/>
                <a:cs typeface="+mn-cs"/>
              </a:rPr>
              <a:t>UML DIAGRAMS</a:t>
            </a:r>
          </a:p>
        </p:txBody>
      </p:sp>
      <p:sp>
        <p:nvSpPr>
          <p:cNvPr id="45" name="Oval 44">
            <a:extLst>
              <a:ext uri="{FF2B5EF4-FFF2-40B4-BE49-F238E27FC236}">
                <a16:creationId xmlns:a16="http://schemas.microsoft.com/office/drawing/2014/main" id="{86600D87-D6C8-4E9C-B054-BE7310E54191}"/>
              </a:ext>
              <a:ext uri="{C183D7F6-B498-43B3-948B-1728B52AA6E4}">
                <adec:decorative xmlns:adec="http://schemas.microsoft.com/office/drawing/2017/decorative" val="1"/>
              </a:ext>
            </a:extLst>
          </p:cNvPr>
          <p:cNvSpPr/>
          <p:nvPr/>
        </p:nvSpPr>
        <p:spPr>
          <a:xfrm>
            <a:off x="7490264" y="3309239"/>
            <a:ext cx="827980" cy="865886"/>
          </a:xfrm>
          <a:prstGeom prst="ellipse">
            <a:avLst/>
          </a:prstGeom>
          <a:solidFill>
            <a:srgbClr val="11AEC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46" name="Rectangle: Rounded Corners 45">
            <a:extLst>
              <a:ext uri="{FF2B5EF4-FFF2-40B4-BE49-F238E27FC236}">
                <a16:creationId xmlns:a16="http://schemas.microsoft.com/office/drawing/2014/main" id="{177D6A03-29D2-4FCE-BE0C-33597319744C}"/>
              </a:ext>
              <a:ext uri="{C183D7F6-B498-43B3-948B-1728B52AA6E4}">
                <adec:decorative xmlns:adec="http://schemas.microsoft.com/office/drawing/2017/decorative" val="1"/>
              </a:ext>
            </a:extLst>
          </p:cNvPr>
          <p:cNvSpPr/>
          <p:nvPr/>
        </p:nvSpPr>
        <p:spPr>
          <a:xfrm>
            <a:off x="6943726" y="5213256"/>
            <a:ext cx="3225206" cy="682719"/>
          </a:xfrm>
          <a:prstGeom prst="roundRect">
            <a:avLst>
              <a:gd name="adj" fmla="val 50000"/>
            </a:avLst>
          </a:prstGeom>
          <a:solidFill>
            <a:srgbClr val="F59F2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a:ea typeface="+mn-ea"/>
                <a:cs typeface="+mn-cs"/>
              </a:rPr>
              <a:t>DEVELOPING</a:t>
            </a:r>
          </a:p>
        </p:txBody>
      </p:sp>
      <p:sp>
        <p:nvSpPr>
          <p:cNvPr id="47" name="Oval 46">
            <a:extLst>
              <a:ext uri="{FF2B5EF4-FFF2-40B4-BE49-F238E27FC236}">
                <a16:creationId xmlns:a16="http://schemas.microsoft.com/office/drawing/2014/main" id="{C56F2188-3F4D-4100-854B-F193E0CF221B}"/>
              </a:ext>
              <a:ext uri="{C183D7F6-B498-43B3-948B-1728B52AA6E4}">
                <adec:decorative xmlns:adec="http://schemas.microsoft.com/office/drawing/2017/decorative" val="1"/>
              </a:ext>
            </a:extLst>
          </p:cNvPr>
          <p:cNvSpPr/>
          <p:nvPr/>
        </p:nvSpPr>
        <p:spPr>
          <a:xfrm>
            <a:off x="6832600" y="5129490"/>
            <a:ext cx="827980" cy="865886"/>
          </a:xfrm>
          <a:prstGeom prst="ellipse">
            <a:avLst/>
          </a:prstGeom>
          <a:solidFill>
            <a:srgbClr val="F59F2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48" name="Rectangle: Rounded Corners 47">
            <a:extLst>
              <a:ext uri="{FF2B5EF4-FFF2-40B4-BE49-F238E27FC236}">
                <a16:creationId xmlns:a16="http://schemas.microsoft.com/office/drawing/2014/main" id="{C7C7ECFC-22BE-4E3E-96B5-AF8A6397240E}"/>
              </a:ext>
              <a:ext uri="{C183D7F6-B498-43B3-948B-1728B52AA6E4}">
                <adec:decorative xmlns:adec="http://schemas.microsoft.com/office/drawing/2017/decorative" val="1"/>
              </a:ext>
            </a:extLst>
          </p:cNvPr>
          <p:cNvSpPr/>
          <p:nvPr/>
        </p:nvSpPr>
        <p:spPr>
          <a:xfrm>
            <a:off x="1587501" y="1672155"/>
            <a:ext cx="3225206" cy="682719"/>
          </a:xfrm>
          <a:prstGeom prst="roundRect">
            <a:avLst>
              <a:gd name="adj" fmla="val 50000"/>
            </a:avLst>
          </a:prstGeom>
          <a:solidFill>
            <a:srgbClr val="11AEC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a:ea typeface="+mn-ea"/>
                <a:cs typeface="+mn-cs"/>
              </a:rPr>
              <a:t>DESCRIPTION</a:t>
            </a:r>
          </a:p>
        </p:txBody>
      </p:sp>
      <p:sp>
        <p:nvSpPr>
          <p:cNvPr id="49" name="Oval 48">
            <a:extLst>
              <a:ext uri="{FF2B5EF4-FFF2-40B4-BE49-F238E27FC236}">
                <a16:creationId xmlns:a16="http://schemas.microsoft.com/office/drawing/2014/main" id="{6CC027CC-02B0-4E2E-BC88-F501BF14635A}"/>
              </a:ext>
              <a:ext uri="{C183D7F6-B498-43B3-948B-1728B52AA6E4}">
                <adec:decorative xmlns:adec="http://schemas.microsoft.com/office/drawing/2017/decorative" val="1"/>
              </a:ext>
            </a:extLst>
          </p:cNvPr>
          <p:cNvSpPr/>
          <p:nvPr/>
        </p:nvSpPr>
        <p:spPr>
          <a:xfrm>
            <a:off x="4419600" y="1588389"/>
            <a:ext cx="827980" cy="865886"/>
          </a:xfrm>
          <a:prstGeom prst="ellipse">
            <a:avLst/>
          </a:prstGeom>
          <a:solidFill>
            <a:srgbClr val="11AEC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50" name="Rectangle: Rounded Corners 49">
            <a:extLst>
              <a:ext uri="{FF2B5EF4-FFF2-40B4-BE49-F238E27FC236}">
                <a16:creationId xmlns:a16="http://schemas.microsoft.com/office/drawing/2014/main" id="{283E5831-056E-472A-A72F-3CB3453ADABF}"/>
              </a:ext>
              <a:ext uri="{C183D7F6-B498-43B3-948B-1728B52AA6E4}">
                <adec:decorative xmlns:adec="http://schemas.microsoft.com/office/drawing/2017/decorative" val="1"/>
              </a:ext>
            </a:extLst>
          </p:cNvPr>
          <p:cNvSpPr/>
          <p:nvPr/>
        </p:nvSpPr>
        <p:spPr>
          <a:xfrm>
            <a:off x="838201" y="3393005"/>
            <a:ext cx="3225206" cy="682719"/>
          </a:xfrm>
          <a:prstGeom prst="roundRect">
            <a:avLst>
              <a:gd name="adj" fmla="val 50000"/>
            </a:avLst>
          </a:prstGeom>
          <a:solidFill>
            <a:srgbClr val="F59F2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a:ea typeface="+mn-ea"/>
                <a:cs typeface="+mn-cs"/>
              </a:rPr>
              <a:t>IMPLEMENT</a:t>
            </a:r>
          </a:p>
        </p:txBody>
      </p:sp>
      <p:sp>
        <p:nvSpPr>
          <p:cNvPr id="51" name="Oval 50">
            <a:extLst>
              <a:ext uri="{FF2B5EF4-FFF2-40B4-BE49-F238E27FC236}">
                <a16:creationId xmlns:a16="http://schemas.microsoft.com/office/drawing/2014/main" id="{93190933-DF33-42AC-B5C6-87C15527FAF0}"/>
              </a:ext>
              <a:ext uri="{C183D7F6-B498-43B3-948B-1728B52AA6E4}">
                <adec:decorative xmlns:adec="http://schemas.microsoft.com/office/drawing/2017/decorative" val="1"/>
              </a:ext>
            </a:extLst>
          </p:cNvPr>
          <p:cNvSpPr/>
          <p:nvPr/>
        </p:nvSpPr>
        <p:spPr>
          <a:xfrm>
            <a:off x="3670300" y="3309239"/>
            <a:ext cx="827980" cy="865886"/>
          </a:xfrm>
          <a:prstGeom prst="ellipse">
            <a:avLst/>
          </a:prstGeom>
          <a:solidFill>
            <a:srgbClr val="F59F2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52" name="Rectangle: Rounded Corners 51">
            <a:extLst>
              <a:ext uri="{FF2B5EF4-FFF2-40B4-BE49-F238E27FC236}">
                <a16:creationId xmlns:a16="http://schemas.microsoft.com/office/drawing/2014/main" id="{91F79BE4-B1CE-457A-9432-4B672F7187F8}"/>
              </a:ext>
              <a:ext uri="{C183D7F6-B498-43B3-948B-1728B52AA6E4}">
                <adec:decorative xmlns:adec="http://schemas.microsoft.com/office/drawing/2017/decorative" val="1"/>
              </a:ext>
            </a:extLst>
          </p:cNvPr>
          <p:cNvSpPr/>
          <p:nvPr/>
        </p:nvSpPr>
        <p:spPr>
          <a:xfrm>
            <a:off x="1587501" y="5213256"/>
            <a:ext cx="3225206" cy="682719"/>
          </a:xfrm>
          <a:prstGeom prst="roundRect">
            <a:avLst>
              <a:gd name="adj" fmla="val 50000"/>
            </a:avLst>
          </a:prstGeom>
          <a:solidFill>
            <a:srgbClr val="11AEC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a:ea typeface="+mn-ea"/>
                <a:cs typeface="+mn-cs"/>
              </a:rPr>
              <a:t>TESTING</a:t>
            </a:r>
          </a:p>
        </p:txBody>
      </p:sp>
      <p:sp>
        <p:nvSpPr>
          <p:cNvPr id="53" name="Oval 52">
            <a:extLst>
              <a:ext uri="{FF2B5EF4-FFF2-40B4-BE49-F238E27FC236}">
                <a16:creationId xmlns:a16="http://schemas.microsoft.com/office/drawing/2014/main" id="{7FD8C8D3-8604-489B-AE9F-E5C020A59162}"/>
              </a:ext>
              <a:ext uri="{C183D7F6-B498-43B3-948B-1728B52AA6E4}">
                <adec:decorative xmlns:adec="http://schemas.microsoft.com/office/drawing/2017/decorative" val="1"/>
              </a:ext>
            </a:extLst>
          </p:cNvPr>
          <p:cNvSpPr/>
          <p:nvPr/>
        </p:nvSpPr>
        <p:spPr>
          <a:xfrm>
            <a:off x="4419600" y="5129490"/>
            <a:ext cx="827980" cy="865886"/>
          </a:xfrm>
          <a:prstGeom prst="ellipse">
            <a:avLst/>
          </a:prstGeom>
          <a:solidFill>
            <a:srgbClr val="11AEC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a typeface="+mn-ea"/>
              <a:cs typeface="+mn-cs"/>
            </a:endParaRPr>
          </a:p>
        </p:txBody>
      </p:sp>
      <p:grpSp>
        <p:nvGrpSpPr>
          <p:cNvPr id="54" name="Group 53" descr="Icons of bar chart and line graph.">
            <a:extLst>
              <a:ext uri="{FF2B5EF4-FFF2-40B4-BE49-F238E27FC236}">
                <a16:creationId xmlns:a16="http://schemas.microsoft.com/office/drawing/2014/main" id="{4A4FB52A-37D8-46CC-8813-FDC255FE8E34}"/>
              </a:ext>
            </a:extLst>
          </p:cNvPr>
          <p:cNvGrpSpPr/>
          <p:nvPr/>
        </p:nvGrpSpPr>
        <p:grpSpPr>
          <a:xfrm>
            <a:off x="4715661" y="1837880"/>
            <a:ext cx="306311" cy="320335"/>
            <a:chOff x="4319588" y="2492375"/>
            <a:chExt cx="287338" cy="287338"/>
          </a:xfrm>
          <a:solidFill>
            <a:sysClr val="window" lastClr="FFFFFF"/>
          </a:solidFill>
        </p:grpSpPr>
        <p:sp>
          <p:nvSpPr>
            <p:cNvPr id="55" name="Freeform 372">
              <a:extLst>
                <a:ext uri="{FF2B5EF4-FFF2-40B4-BE49-F238E27FC236}">
                  <a16:creationId xmlns:a16="http://schemas.microsoft.com/office/drawing/2014/main" id="{2716C156-AAE6-4EE3-84B6-F7B06365A97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sp>
          <p:nvSpPr>
            <p:cNvPr id="56" name="Freeform 373">
              <a:extLst>
                <a:ext uri="{FF2B5EF4-FFF2-40B4-BE49-F238E27FC236}">
                  <a16:creationId xmlns:a16="http://schemas.microsoft.com/office/drawing/2014/main" id="{6BAD005A-C726-4FFF-8002-84F75A1E50C7}"/>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grpSp>
      <p:sp>
        <p:nvSpPr>
          <p:cNvPr id="57" name="Freeform 1676" descr="Icon of check box. ">
            <a:extLst>
              <a:ext uri="{FF2B5EF4-FFF2-40B4-BE49-F238E27FC236}">
                <a16:creationId xmlns:a16="http://schemas.microsoft.com/office/drawing/2014/main" id="{FBB1FB41-9D31-4F51-9F1B-335F10E7C07C}"/>
              </a:ext>
            </a:extLst>
          </p:cNvPr>
          <p:cNvSpPr>
            <a:spLocks noEditPoints="1"/>
          </p:cNvSpPr>
          <p:nvPr/>
        </p:nvSpPr>
        <p:spPr bwMode="auto">
          <a:xfrm>
            <a:off x="7129621" y="1838688"/>
            <a:ext cx="304619" cy="318565"/>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sp>
        <p:nvSpPr>
          <p:cNvPr id="58" name="Freeform 4665" descr="Icon of graph. ">
            <a:extLst>
              <a:ext uri="{FF2B5EF4-FFF2-40B4-BE49-F238E27FC236}">
                <a16:creationId xmlns:a16="http://schemas.microsoft.com/office/drawing/2014/main" id="{FBDDB952-A0C3-40F0-8A94-54D1A66B1DAD}"/>
              </a:ext>
            </a:extLst>
          </p:cNvPr>
          <p:cNvSpPr>
            <a:spLocks/>
          </p:cNvSpPr>
          <p:nvPr/>
        </p:nvSpPr>
        <p:spPr bwMode="auto">
          <a:xfrm>
            <a:off x="7877961" y="3558730"/>
            <a:ext cx="306311" cy="320335"/>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grpSp>
        <p:nvGrpSpPr>
          <p:cNvPr id="59" name="Group 58" descr="Icon of human being and gear. ">
            <a:extLst>
              <a:ext uri="{FF2B5EF4-FFF2-40B4-BE49-F238E27FC236}">
                <a16:creationId xmlns:a16="http://schemas.microsoft.com/office/drawing/2014/main" id="{C2A12F39-8D19-4048-9E6F-7F1A4597A4C3}"/>
              </a:ext>
            </a:extLst>
          </p:cNvPr>
          <p:cNvGrpSpPr/>
          <p:nvPr/>
        </p:nvGrpSpPr>
        <p:grpSpPr>
          <a:xfrm>
            <a:off x="7133465" y="5382218"/>
            <a:ext cx="297848" cy="313256"/>
            <a:chOff x="6450013" y="5349875"/>
            <a:chExt cx="279399" cy="280988"/>
          </a:xfrm>
          <a:solidFill>
            <a:sysClr val="window" lastClr="FFFFFF"/>
          </a:solidFill>
        </p:grpSpPr>
        <p:sp>
          <p:nvSpPr>
            <p:cNvPr id="60" name="Freeform 3673">
              <a:extLst>
                <a:ext uri="{FF2B5EF4-FFF2-40B4-BE49-F238E27FC236}">
                  <a16:creationId xmlns:a16="http://schemas.microsoft.com/office/drawing/2014/main" id="{5035482C-917F-47F5-92D0-29E8C8C7C156}"/>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sp>
          <p:nvSpPr>
            <p:cNvPr id="61" name="Freeform 3674">
              <a:extLst>
                <a:ext uri="{FF2B5EF4-FFF2-40B4-BE49-F238E27FC236}">
                  <a16:creationId xmlns:a16="http://schemas.microsoft.com/office/drawing/2014/main" id="{39270B7E-5D4F-4B81-842C-08B7AB037D3F}"/>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grpSp>
      <p:grpSp>
        <p:nvGrpSpPr>
          <p:cNvPr id="62" name="Group 61" descr="Icon of gears. ">
            <a:extLst>
              <a:ext uri="{FF2B5EF4-FFF2-40B4-BE49-F238E27FC236}">
                <a16:creationId xmlns:a16="http://schemas.microsoft.com/office/drawing/2014/main" id="{6B6014D6-3999-4C52-805C-5CC976559603}"/>
              </a:ext>
            </a:extLst>
          </p:cNvPr>
          <p:cNvGrpSpPr/>
          <p:nvPr/>
        </p:nvGrpSpPr>
        <p:grpSpPr>
          <a:xfrm>
            <a:off x="4717583" y="5380600"/>
            <a:ext cx="302926" cy="316795"/>
            <a:chOff x="7613650" y="1387475"/>
            <a:chExt cx="284163" cy="284163"/>
          </a:xfrm>
          <a:solidFill>
            <a:sysClr val="window" lastClr="FFFFFF"/>
          </a:solidFill>
        </p:grpSpPr>
        <p:sp>
          <p:nvSpPr>
            <p:cNvPr id="63" name="Freeform 4359">
              <a:extLst>
                <a:ext uri="{FF2B5EF4-FFF2-40B4-BE49-F238E27FC236}">
                  <a16:creationId xmlns:a16="http://schemas.microsoft.com/office/drawing/2014/main" id="{92E5B374-F53D-416A-90D4-69449EF15120}"/>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sp>
          <p:nvSpPr>
            <p:cNvPr id="64" name="Freeform 4360">
              <a:extLst>
                <a:ext uri="{FF2B5EF4-FFF2-40B4-BE49-F238E27FC236}">
                  <a16:creationId xmlns:a16="http://schemas.microsoft.com/office/drawing/2014/main" id="{BDE3628A-FB2E-4D1B-A422-A4C2BCF66606}"/>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grpSp>
      <p:sp>
        <p:nvSpPr>
          <p:cNvPr id="65" name="Freeform 4346" descr="Icon of box and whisker chart. ">
            <a:extLst>
              <a:ext uri="{FF2B5EF4-FFF2-40B4-BE49-F238E27FC236}">
                <a16:creationId xmlns:a16="http://schemas.microsoft.com/office/drawing/2014/main" id="{F8EB9FCA-A6FB-403F-8B48-A85132FFE63E}"/>
              </a:ext>
            </a:extLst>
          </p:cNvPr>
          <p:cNvSpPr>
            <a:spLocks noEditPoints="1"/>
          </p:cNvSpPr>
          <p:nvPr/>
        </p:nvSpPr>
        <p:spPr bwMode="auto">
          <a:xfrm>
            <a:off x="3967321" y="3559538"/>
            <a:ext cx="304619" cy="318565"/>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spTree>
    <p:extLst>
      <p:ext uri="{BB962C8B-B14F-4D97-AF65-F5344CB8AC3E}">
        <p14:creationId xmlns:p14="http://schemas.microsoft.com/office/powerpoint/2010/main" val="651922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B37B43-EAFD-468E-9061-56EF1B4CA08A}"/>
              </a:ext>
            </a:extLst>
          </p:cNvPr>
          <p:cNvSpPr>
            <a:spLocks noGrp="1"/>
          </p:cNvSpPr>
          <p:nvPr>
            <p:ph type="title"/>
          </p:nvPr>
        </p:nvSpPr>
        <p:spPr>
          <a:xfrm>
            <a:off x="775316" y="1822045"/>
            <a:ext cx="2346461" cy="812504"/>
          </a:xfrm>
          <a:ln>
            <a:solidFill>
              <a:schemeClr val="bg1"/>
            </a:solidFill>
          </a:ln>
        </p:spPr>
        <p:style>
          <a:lnRef idx="2">
            <a:schemeClr val="dk1"/>
          </a:lnRef>
          <a:fillRef idx="1">
            <a:schemeClr val="lt1"/>
          </a:fillRef>
          <a:effectRef idx="0">
            <a:schemeClr val="dk1"/>
          </a:effectRef>
          <a:fontRef idx="minor">
            <a:schemeClr val="dk1"/>
          </a:fontRef>
        </p:style>
        <p:txBody>
          <a:bodyPr>
            <a:noAutofit/>
          </a:bodyPr>
          <a:lstStyle/>
          <a:p>
            <a:pPr algn="l"/>
            <a:r>
              <a:rPr lang="en-IN"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Sequence Diagram</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4" name="Picture 3" descr="uml sequence diagram for inventory management system | Sequence diagram, Inventory  management, Diagram">
            <a:extLst>
              <a:ext uri="{FF2B5EF4-FFF2-40B4-BE49-F238E27FC236}">
                <a16:creationId xmlns:a16="http://schemas.microsoft.com/office/drawing/2014/main" id="{6FFFC0FE-0100-418E-B5C5-CA7AB69382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6" r="2168"/>
          <a:stretch/>
        </p:blipFill>
        <p:spPr>
          <a:xfrm>
            <a:off x="3879542" y="1220316"/>
            <a:ext cx="7537142" cy="4417368"/>
          </a:xfrm>
          <a:prstGeom prst="rect">
            <a:avLst/>
          </a:prstGeom>
          <a:noFill/>
          <a:ln>
            <a:noFill/>
          </a:ln>
        </p:spPr>
      </p:pic>
      <p:sp>
        <p:nvSpPr>
          <p:cNvPr id="7" name="TextBox 6">
            <a:extLst>
              <a:ext uri="{FF2B5EF4-FFF2-40B4-BE49-F238E27FC236}">
                <a16:creationId xmlns:a16="http://schemas.microsoft.com/office/drawing/2014/main" id="{6D29943B-C869-41E8-BCC2-3E7AB73FE4F9}"/>
              </a:ext>
            </a:extLst>
          </p:cNvPr>
          <p:cNvSpPr txBox="1"/>
          <p:nvPr/>
        </p:nvSpPr>
        <p:spPr>
          <a:xfrm>
            <a:off x="902766" y="3011697"/>
            <a:ext cx="2648302" cy="1754326"/>
          </a:xfrm>
          <a:prstGeom prst="rect">
            <a:avLst/>
          </a:prstGeom>
          <a:noFill/>
        </p:spPr>
        <p:txBody>
          <a:bodyPr wrap="square">
            <a:spAutoFit/>
          </a:bodyPr>
          <a:lstStyle/>
          <a:p>
            <a:r>
              <a:rPr kumimoji="0" lang="en-US" sz="1800" b="0" i="0" u="none" strike="noStrike" cap="none" normalizeH="0" baseline="0" dirty="0">
                <a:ln>
                  <a:noFill/>
                </a:ln>
                <a:effectLst/>
                <a:latin typeface="Calibri" pitchFamily="34" charset="0"/>
                <a:cs typeface="Times New Roman" pitchFamily="18" charset="0"/>
              </a:rPr>
              <a:t>A sequence diagram simply depicts interaction between objects in a sequential order i.e. the order in which these interactions take place</a:t>
            </a:r>
            <a:endParaRPr lang="en-IN" dirty="0"/>
          </a:p>
        </p:txBody>
      </p:sp>
    </p:spTree>
    <p:extLst>
      <p:ext uri="{BB962C8B-B14F-4D97-AF65-F5344CB8AC3E}">
        <p14:creationId xmlns:p14="http://schemas.microsoft.com/office/powerpoint/2010/main" val="1500681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B37B43-EAFD-468E-9061-56EF1B4CA08A}"/>
              </a:ext>
            </a:extLst>
          </p:cNvPr>
          <p:cNvSpPr>
            <a:spLocks noGrp="1"/>
          </p:cNvSpPr>
          <p:nvPr>
            <p:ph type="title"/>
          </p:nvPr>
        </p:nvSpPr>
        <p:spPr>
          <a:xfrm>
            <a:off x="759007" y="1591224"/>
            <a:ext cx="4484349" cy="812504"/>
          </a:xfrm>
          <a:ln>
            <a:solidFill>
              <a:schemeClr val="bg1"/>
            </a:solidFill>
          </a:ln>
        </p:spPr>
        <p:style>
          <a:lnRef idx="2">
            <a:schemeClr val="accent6"/>
          </a:lnRef>
          <a:fillRef idx="1">
            <a:schemeClr val="lt1"/>
          </a:fillRef>
          <a:effectRef idx="0">
            <a:schemeClr val="accent6"/>
          </a:effectRef>
          <a:fontRef idx="minor">
            <a:schemeClr val="dk1"/>
          </a:fontRef>
        </p:style>
        <p:txBody>
          <a:bodyPr>
            <a:noAutofit/>
          </a:bodyPr>
          <a:lstStyle/>
          <a:p>
            <a:r>
              <a:rPr lang="en-IN"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State Diagram</a:t>
            </a:r>
            <a:endPar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4" name="Picture 3" descr="uml state chart diagram for inventory management system | Inventory  management, Management, Inventory">
            <a:extLst>
              <a:ext uri="{FF2B5EF4-FFF2-40B4-BE49-F238E27FC236}">
                <a16:creationId xmlns:a16="http://schemas.microsoft.com/office/drawing/2014/main" id="{E8F4B29C-1EAF-4699-AF7F-099BC9CC03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55" b="2805"/>
          <a:stretch/>
        </p:blipFill>
        <p:spPr>
          <a:xfrm>
            <a:off x="5592932" y="793894"/>
            <a:ext cx="5769038" cy="5270212"/>
          </a:xfrm>
          <a:prstGeom prst="rect">
            <a:avLst/>
          </a:prstGeom>
          <a:noFill/>
          <a:ln>
            <a:noFill/>
          </a:ln>
        </p:spPr>
      </p:pic>
      <p:sp>
        <p:nvSpPr>
          <p:cNvPr id="7" name="TextBox 6">
            <a:extLst>
              <a:ext uri="{FF2B5EF4-FFF2-40B4-BE49-F238E27FC236}">
                <a16:creationId xmlns:a16="http://schemas.microsoft.com/office/drawing/2014/main" id="{BC8F30B3-A9EF-4352-9947-00216E1C717E}"/>
              </a:ext>
            </a:extLst>
          </p:cNvPr>
          <p:cNvSpPr txBox="1"/>
          <p:nvPr/>
        </p:nvSpPr>
        <p:spPr>
          <a:xfrm>
            <a:off x="849456" y="2834598"/>
            <a:ext cx="4303450" cy="203132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effectLst/>
                <a:latin typeface="Calibri" pitchFamily="34" charset="0"/>
                <a:cs typeface="Times New Roman" pitchFamily="18" charset="0"/>
              </a:rPr>
              <a:t>A state diagram is a type of diagram used in computer science and related fields to describe the behavior of systems. State diagrams require that the system described is composed of a finite number of states; sometimes, this is indeed the case, while at other times this is a reasonable abstraction.</a:t>
            </a:r>
            <a:endParaRPr kumimoji="0" lang="en-US" sz="2000" b="0" i="0" u="none" strike="noStrike" cap="none" normalizeH="0" baseline="0" dirty="0">
              <a:ln>
                <a:noFill/>
              </a:ln>
              <a:effectLst/>
              <a:latin typeface="Arial" pitchFamily="34" charset="0"/>
              <a:cs typeface="Arial" pitchFamily="34" charset="0"/>
            </a:endParaRPr>
          </a:p>
        </p:txBody>
      </p:sp>
    </p:spTree>
    <p:extLst>
      <p:ext uri="{BB962C8B-B14F-4D97-AF65-F5344CB8AC3E}">
        <p14:creationId xmlns:p14="http://schemas.microsoft.com/office/powerpoint/2010/main" val="1386813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e Case Narrative[UML] - Exercise">
            <a:extLst>
              <a:ext uri="{FF2B5EF4-FFF2-40B4-BE49-F238E27FC236}">
                <a16:creationId xmlns:a16="http://schemas.microsoft.com/office/drawing/2014/main" id="{A0EB4947-9295-46BD-99CF-F35FE25FE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2159" y="1101755"/>
            <a:ext cx="5130658" cy="47397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46740A-219D-4591-B766-9BBBFE6C51A0}"/>
              </a:ext>
            </a:extLst>
          </p:cNvPr>
          <p:cNvSpPr txBox="1"/>
          <p:nvPr/>
        </p:nvSpPr>
        <p:spPr>
          <a:xfrm>
            <a:off x="1103050" y="1018258"/>
            <a:ext cx="4321206" cy="1446550"/>
          </a:xfrm>
          <a:prstGeom prst="rect">
            <a:avLst/>
          </a:prstGeom>
          <a:noFill/>
        </p:spPr>
        <p:txBody>
          <a:bodyPr wrap="square">
            <a:spAutoFit/>
          </a:bodyPr>
          <a:lstStyle/>
          <a:p>
            <a:r>
              <a:rPr lang="en-IN"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Architecture Diagram</a:t>
            </a:r>
            <a:endParaRPr lang="en-IN" sz="4400" dirty="0"/>
          </a:p>
        </p:txBody>
      </p:sp>
      <p:sp>
        <p:nvSpPr>
          <p:cNvPr id="7" name="TextBox 6">
            <a:extLst>
              <a:ext uri="{FF2B5EF4-FFF2-40B4-BE49-F238E27FC236}">
                <a16:creationId xmlns:a16="http://schemas.microsoft.com/office/drawing/2014/main" id="{E53D478C-9225-4144-9CC3-E45F0A4761F7}"/>
              </a:ext>
            </a:extLst>
          </p:cNvPr>
          <p:cNvSpPr txBox="1"/>
          <p:nvPr/>
        </p:nvSpPr>
        <p:spPr>
          <a:xfrm>
            <a:off x="1103050" y="2692121"/>
            <a:ext cx="3770791" cy="2585323"/>
          </a:xfrm>
          <a:prstGeom prst="rect">
            <a:avLst/>
          </a:prstGeom>
          <a:noFill/>
        </p:spPr>
        <p:txBody>
          <a:bodyPr wrap="square">
            <a:spAutoFit/>
          </a:bodyPr>
          <a:lstStyle/>
          <a:p>
            <a:r>
              <a:rPr lang="en-US" dirty="0">
                <a:latin typeface="Calibri" pitchFamily="34" charset="0"/>
                <a:cs typeface="Times New Roman" pitchFamily="18" charset="0"/>
              </a:rPr>
              <a:t>An architectural diagram is a diagram of a system that is used to abstract the overall outline of the software system and the relationships, constraints, and boundaries between components. It is an important tool as it provides an overall view of the physical deployment of the software system and its evolution roadmap.</a:t>
            </a:r>
            <a:endParaRPr lang="en-IN" dirty="0">
              <a:latin typeface="Calibri" pitchFamily="34" charset="0"/>
              <a:cs typeface="Times New Roman" pitchFamily="18" charset="0"/>
            </a:endParaRPr>
          </a:p>
        </p:txBody>
      </p:sp>
    </p:spTree>
    <p:extLst>
      <p:ext uri="{BB962C8B-B14F-4D97-AF65-F5344CB8AC3E}">
        <p14:creationId xmlns:p14="http://schemas.microsoft.com/office/powerpoint/2010/main" val="2816375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B37B43-EAFD-468E-9061-56EF1B4CA08A}"/>
              </a:ext>
            </a:extLst>
          </p:cNvPr>
          <p:cNvSpPr>
            <a:spLocks noGrp="1"/>
          </p:cNvSpPr>
          <p:nvPr>
            <p:ph type="title"/>
          </p:nvPr>
        </p:nvSpPr>
        <p:spPr>
          <a:xfrm>
            <a:off x="908491" y="1342651"/>
            <a:ext cx="3390220" cy="812504"/>
          </a:xfrm>
          <a:ln>
            <a:solidFill>
              <a:schemeClr val="bg1"/>
            </a:solidFill>
          </a:ln>
        </p:spPr>
        <p:style>
          <a:lnRef idx="2">
            <a:schemeClr val="accent6"/>
          </a:lnRef>
          <a:fillRef idx="1">
            <a:schemeClr val="lt1"/>
          </a:fillRef>
          <a:effectRef idx="0">
            <a:schemeClr val="accent6"/>
          </a:effectRef>
          <a:fontRef idx="minor">
            <a:schemeClr val="dk1"/>
          </a:fontRef>
        </p:style>
        <p:txBody>
          <a:bodyPr>
            <a:noAutofit/>
          </a:bodyPr>
          <a:lstStyle/>
          <a:p>
            <a:pPr algn="l"/>
            <a:r>
              <a:rPr lang="en-IN"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Collaboration Diagram</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5" name="Picture 4" descr="uml collaboration diagram for inventory management system | Management, Inventory  management, System">
            <a:extLst>
              <a:ext uri="{FF2B5EF4-FFF2-40B4-BE49-F238E27FC236}">
                <a16:creationId xmlns:a16="http://schemas.microsoft.com/office/drawing/2014/main" id="{0CE20AF3-EA79-4D3E-BA22-AC53A7391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66479" y="1228398"/>
            <a:ext cx="6781448" cy="4401204"/>
          </a:xfrm>
          <a:prstGeom prst="rect">
            <a:avLst/>
          </a:prstGeom>
          <a:noFill/>
          <a:ln>
            <a:noFill/>
          </a:ln>
        </p:spPr>
      </p:pic>
      <p:sp>
        <p:nvSpPr>
          <p:cNvPr id="7" name="TextBox 6">
            <a:extLst>
              <a:ext uri="{FF2B5EF4-FFF2-40B4-BE49-F238E27FC236}">
                <a16:creationId xmlns:a16="http://schemas.microsoft.com/office/drawing/2014/main" id="{EB50EF89-FBF2-4AE0-954E-89C05DC4EA59}"/>
              </a:ext>
            </a:extLst>
          </p:cNvPr>
          <p:cNvSpPr txBox="1"/>
          <p:nvPr/>
        </p:nvSpPr>
        <p:spPr>
          <a:xfrm>
            <a:off x="908491" y="2359341"/>
            <a:ext cx="3529262" cy="341632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effectLst/>
                <a:latin typeface="Calibri" pitchFamily="34" charset="0"/>
                <a:cs typeface="Times New Roman" pitchFamily="18" charset="0"/>
              </a:rPr>
              <a:t>Collaboration diagrams are used to show how objects interact to perform the behavior of a particular use case, or a part of a use case. Along with sequence diagrams, collaboration is used by designers to define and clarify the roles of the objects that perform a particular flow of events of a use case. They are the primary source of information used to determine class responsibilities and interfaces.</a:t>
            </a:r>
            <a:endParaRPr kumimoji="0" lang="en-US" sz="2000" b="0" i="0" u="none" strike="noStrike" cap="none" normalizeH="0" baseline="0" dirty="0">
              <a:ln>
                <a:noFill/>
              </a:ln>
              <a:effectLst/>
              <a:latin typeface="Arial" pitchFamily="34" charset="0"/>
              <a:cs typeface="Arial" pitchFamily="34" charset="0"/>
            </a:endParaRPr>
          </a:p>
        </p:txBody>
      </p:sp>
    </p:spTree>
    <p:extLst>
      <p:ext uri="{BB962C8B-B14F-4D97-AF65-F5344CB8AC3E}">
        <p14:creationId xmlns:p14="http://schemas.microsoft.com/office/powerpoint/2010/main" val="2019214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B37B43-EAFD-468E-9061-56EF1B4CA08A}"/>
              </a:ext>
            </a:extLst>
          </p:cNvPr>
          <p:cNvSpPr>
            <a:spLocks noGrp="1"/>
          </p:cNvSpPr>
          <p:nvPr>
            <p:ph type="title"/>
          </p:nvPr>
        </p:nvSpPr>
        <p:spPr>
          <a:xfrm>
            <a:off x="955163" y="1555715"/>
            <a:ext cx="3390220" cy="812504"/>
          </a:xfrm>
          <a:ln>
            <a:solidFill>
              <a:schemeClr val="bg1"/>
            </a:solidFill>
          </a:ln>
        </p:spPr>
        <p:style>
          <a:lnRef idx="2">
            <a:schemeClr val="accent6"/>
          </a:lnRef>
          <a:fillRef idx="1">
            <a:schemeClr val="lt1"/>
          </a:fillRef>
          <a:effectRef idx="0">
            <a:schemeClr val="accent6"/>
          </a:effectRef>
          <a:fontRef idx="minor">
            <a:schemeClr val="dk1"/>
          </a:fontRef>
        </p:style>
        <p:txBody>
          <a:bodyPr>
            <a:noAutofit/>
          </a:bodyPr>
          <a:lstStyle/>
          <a:p>
            <a:pPr algn="l"/>
            <a:r>
              <a:rPr lang="en-IN"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Deployment Diagram</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4" name="Picture 3" descr="C:\Users\AKASH TIWARI\Downloads\images.png">
            <a:extLst>
              <a:ext uri="{FF2B5EF4-FFF2-40B4-BE49-F238E27FC236}">
                <a16:creationId xmlns:a16="http://schemas.microsoft.com/office/drawing/2014/main" id="{CFF17F9A-E023-4BC3-8DBC-F7D6AC280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128618" y="872231"/>
            <a:ext cx="7206748" cy="5113538"/>
          </a:xfrm>
          <a:prstGeom prst="rect">
            <a:avLst/>
          </a:prstGeom>
          <a:noFill/>
          <a:ln>
            <a:noFill/>
          </a:ln>
        </p:spPr>
      </p:pic>
      <p:sp>
        <p:nvSpPr>
          <p:cNvPr id="7" name="TextBox 6">
            <a:extLst>
              <a:ext uri="{FF2B5EF4-FFF2-40B4-BE49-F238E27FC236}">
                <a16:creationId xmlns:a16="http://schemas.microsoft.com/office/drawing/2014/main" id="{5F04FFBC-EA44-4517-A816-3DB286A64294}"/>
              </a:ext>
            </a:extLst>
          </p:cNvPr>
          <p:cNvSpPr txBox="1"/>
          <p:nvPr/>
        </p:nvSpPr>
        <p:spPr>
          <a:xfrm>
            <a:off x="955163" y="2910954"/>
            <a:ext cx="3323874" cy="203132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effectLst/>
                <a:latin typeface="Calibri" pitchFamily="34" charset="0"/>
                <a:cs typeface="Times New Roman" pitchFamily="18" charset="0"/>
              </a:rPr>
              <a:t>A deployment diagram is a UML diagram type that shows the execution architecture of a system, including nodes such as hardware or software execution environments, and the middleware connecting them.</a:t>
            </a:r>
            <a:endParaRPr kumimoji="0" lang="en-US" sz="2000" b="0" i="0" u="none" strike="noStrike" cap="none" normalizeH="0" baseline="0" dirty="0">
              <a:ln>
                <a:noFill/>
              </a:ln>
              <a:effectLst/>
              <a:latin typeface="Arial" pitchFamily="34" charset="0"/>
              <a:cs typeface="Arial" pitchFamily="34" charset="0"/>
            </a:endParaRPr>
          </a:p>
        </p:txBody>
      </p:sp>
    </p:spTree>
    <p:extLst>
      <p:ext uri="{BB962C8B-B14F-4D97-AF65-F5344CB8AC3E}">
        <p14:creationId xmlns:p14="http://schemas.microsoft.com/office/powerpoint/2010/main" val="1356521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075F94C-C18B-4A5B-9A1C-AE5539E20BAC}"/>
              </a:ext>
            </a:extLst>
          </p:cNvPr>
          <p:cNvSpPr txBox="1"/>
          <p:nvPr/>
        </p:nvSpPr>
        <p:spPr>
          <a:xfrm>
            <a:off x="1005397" y="1681429"/>
            <a:ext cx="2536795" cy="1428533"/>
          </a:xfrm>
          <a:prstGeom prst="rect">
            <a:avLst/>
          </a:prstGeom>
          <a:noFill/>
        </p:spPr>
        <p:txBody>
          <a:bodyPr wrap="square">
            <a:spAutoFit/>
          </a:bodyPr>
          <a:lstStyle/>
          <a:p>
            <a:pPr>
              <a:lnSpc>
                <a:spcPct val="90000"/>
              </a:lnSpc>
              <a:spcBef>
                <a:spcPct val="0"/>
              </a:spcBef>
            </a:pPr>
            <a:r>
              <a:rPr lang="en-IN" sz="4800" b="1" spc="-15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ER Diagram</a:t>
            </a:r>
          </a:p>
        </p:txBody>
      </p:sp>
      <p:pic>
        <p:nvPicPr>
          <p:cNvPr id="8" name="Picture 7" descr="C:\Users\AKASH TIWARI\Downloads\Screenshot_20210415-095635_Gallery.jpg">
            <a:extLst>
              <a:ext uri="{FF2B5EF4-FFF2-40B4-BE49-F238E27FC236}">
                <a16:creationId xmlns:a16="http://schemas.microsoft.com/office/drawing/2014/main" id="{3C70EDE4-E1E1-44BC-BB83-7A332BD772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4" r="9057"/>
          <a:stretch/>
        </p:blipFill>
        <p:spPr>
          <a:xfrm>
            <a:off x="5433133" y="799390"/>
            <a:ext cx="5930285" cy="5259219"/>
          </a:xfrm>
          <a:prstGeom prst="rect">
            <a:avLst/>
          </a:prstGeom>
          <a:noFill/>
          <a:ln>
            <a:noFill/>
          </a:ln>
        </p:spPr>
      </p:pic>
      <p:sp>
        <p:nvSpPr>
          <p:cNvPr id="10" name="TextBox 9">
            <a:extLst>
              <a:ext uri="{FF2B5EF4-FFF2-40B4-BE49-F238E27FC236}">
                <a16:creationId xmlns:a16="http://schemas.microsoft.com/office/drawing/2014/main" id="{ADBE67D2-7ED3-44AE-9839-09E27679406B}"/>
              </a:ext>
            </a:extLst>
          </p:cNvPr>
          <p:cNvSpPr txBox="1"/>
          <p:nvPr/>
        </p:nvSpPr>
        <p:spPr>
          <a:xfrm>
            <a:off x="1005397" y="3422245"/>
            <a:ext cx="4108141" cy="1754326"/>
          </a:xfrm>
          <a:prstGeom prst="rect">
            <a:avLst/>
          </a:prstGeom>
          <a:noFill/>
        </p:spPr>
        <p:txBody>
          <a:bodyPr wrap="square">
            <a:spAutoFit/>
          </a:bodyPr>
          <a:lstStyle/>
          <a:p>
            <a:r>
              <a:rPr lang="en-US" sz="1800" dirty="0">
                <a:latin typeface="Calibri" pitchFamily="34" charset="0"/>
                <a:cs typeface="Times New Roman" pitchFamily="18" charset="0"/>
              </a:rPr>
              <a:t>An entity–relationship model describes interrelated things of interest in a specific domain of knowledge. A basic ER model is composed of entity types and specifies relationships that can exist between entities.</a:t>
            </a:r>
            <a:endParaRPr lang="en-IN" sz="1800" dirty="0">
              <a:latin typeface="Calibri" pitchFamily="34" charset="0"/>
              <a:cs typeface="Times New Roman" pitchFamily="18" charset="0"/>
            </a:endParaRPr>
          </a:p>
        </p:txBody>
      </p:sp>
    </p:spTree>
    <p:extLst>
      <p:ext uri="{BB962C8B-B14F-4D97-AF65-F5344CB8AC3E}">
        <p14:creationId xmlns:p14="http://schemas.microsoft.com/office/powerpoint/2010/main" val="2400889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D1B8-6082-40D7-BC80-25D75796C25A}"/>
              </a:ext>
            </a:extLst>
          </p:cNvPr>
          <p:cNvSpPr>
            <a:spLocks noGrp="1"/>
          </p:cNvSpPr>
          <p:nvPr>
            <p:ph type="title"/>
          </p:nvPr>
        </p:nvSpPr>
        <p:spPr/>
        <p:txBody>
          <a:bodyPr>
            <a:normAutofit/>
          </a:bodyPr>
          <a:lstStyle/>
          <a:p>
            <a:r>
              <a:rPr lang="en-US" sz="6000" dirty="0"/>
              <a:t>Testing</a:t>
            </a:r>
          </a:p>
        </p:txBody>
      </p:sp>
      <p:sp>
        <p:nvSpPr>
          <p:cNvPr id="4" name="Text Placeholder 3">
            <a:extLst>
              <a:ext uri="{FF2B5EF4-FFF2-40B4-BE49-F238E27FC236}">
                <a16:creationId xmlns:a16="http://schemas.microsoft.com/office/drawing/2014/main" id="{1EA044F1-332E-408F-8155-362F9997C7F0}"/>
              </a:ext>
            </a:extLst>
          </p:cNvPr>
          <p:cNvSpPr>
            <a:spLocks noGrp="1"/>
          </p:cNvSpPr>
          <p:nvPr>
            <p:ph type="body" sz="quarter" idx="13"/>
          </p:nvPr>
        </p:nvSpPr>
        <p:spPr>
          <a:xfrm>
            <a:off x="4411664" y="798968"/>
            <a:ext cx="6246812" cy="3454400"/>
          </a:xfrm>
        </p:spPr>
        <p:txBody>
          <a:bodyPr>
            <a:normAutofit/>
          </a:bodyPr>
          <a:lstStyle/>
          <a:p>
            <a:r>
              <a:rPr lang="en-US" sz="2000" dirty="0"/>
              <a:t>Testing is one of the most important task of a project. Software Testing is a method to check whether the actual software product matches expected requirements and to ensure that software product is defect free. It involves execution of software/system components using manual or automated tools to evaluate one or more properties of interest. The purpose of software testing is to identify errors, gaps or missing requirements in contrast to actual requirements.</a:t>
            </a:r>
          </a:p>
        </p:txBody>
      </p:sp>
      <p:pic>
        <p:nvPicPr>
          <p:cNvPr id="15" name="Picture 6" descr="81 Likes, 9 Comments - Timo Kuilder (@zwartekoffie) on Instagram: “Coding  #illustration #adyen”">
            <a:extLst>
              <a:ext uri="{FF2B5EF4-FFF2-40B4-BE49-F238E27FC236}">
                <a16:creationId xmlns:a16="http://schemas.microsoft.com/office/drawing/2014/main" id="{62D3E4A8-08B6-45EF-A128-B6D2A576E97F}"/>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l="4423" r="4423"/>
          <a:stretch>
            <a:fillRect/>
          </a:stretch>
        </p:blipFill>
        <p:spPr bwMode="auto">
          <a:xfrm>
            <a:off x="1079500" y="2303463"/>
            <a:ext cx="2520950" cy="3454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B7E15DB-B460-4E9C-9A30-FF176146A678}"/>
              </a:ext>
            </a:extLst>
          </p:cNvPr>
          <p:cNvSpPr txBox="1"/>
          <p:nvPr/>
        </p:nvSpPr>
        <p:spPr>
          <a:xfrm>
            <a:off x="4562476" y="4331832"/>
            <a:ext cx="6096000" cy="1426031"/>
          </a:xfrm>
          <a:prstGeom prst="rect">
            <a:avLst/>
          </a:prstGeom>
          <a:noFill/>
        </p:spPr>
        <p:txBody>
          <a:bodyPr wrap="square">
            <a:spAutoFit/>
          </a:bodyPr>
          <a:lstStyle/>
          <a:p>
            <a:pPr marL="0" lvl="0" indent="0" algn="l" rtl="0">
              <a:spcBef>
                <a:spcPts val="1600"/>
              </a:spcBef>
              <a:spcAft>
                <a:spcPts val="0"/>
              </a:spcAft>
              <a:buNone/>
            </a:pPr>
            <a:r>
              <a:rPr lang="en-US" sz="2000" dirty="0">
                <a:solidFill>
                  <a:schemeClr val="bg1"/>
                </a:solidFill>
              </a:rPr>
              <a:t>There are two types of testing :-</a:t>
            </a:r>
          </a:p>
          <a:p>
            <a:pPr marL="457200" lvl="0" indent="-304800" algn="l" rtl="0">
              <a:spcBef>
                <a:spcPts val="1600"/>
              </a:spcBef>
              <a:spcAft>
                <a:spcPts val="0"/>
              </a:spcAft>
              <a:buSzPts val="1200"/>
              <a:buChar char="●"/>
            </a:pPr>
            <a:r>
              <a:rPr lang="en-US" sz="2000" dirty="0">
                <a:solidFill>
                  <a:schemeClr val="bg1"/>
                </a:solidFill>
              </a:rPr>
              <a:t>Functional testing</a:t>
            </a:r>
          </a:p>
          <a:p>
            <a:pPr marL="457200" lvl="0" indent="-304800" algn="l" rtl="0">
              <a:spcBef>
                <a:spcPts val="1600"/>
              </a:spcBef>
              <a:spcAft>
                <a:spcPts val="0"/>
              </a:spcAft>
              <a:buSzPts val="1200"/>
              <a:buChar char="●"/>
            </a:pPr>
            <a:r>
              <a:rPr lang="en-US" sz="2000" dirty="0">
                <a:solidFill>
                  <a:schemeClr val="bg1"/>
                </a:solidFill>
              </a:rPr>
              <a:t>Non-Functional testing</a:t>
            </a:r>
          </a:p>
        </p:txBody>
      </p:sp>
    </p:spTree>
    <p:extLst>
      <p:ext uri="{BB962C8B-B14F-4D97-AF65-F5344CB8AC3E}">
        <p14:creationId xmlns:p14="http://schemas.microsoft.com/office/powerpoint/2010/main" val="187662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71C40-0053-4ED6-9050-25A26D888477}"/>
              </a:ext>
            </a:extLst>
          </p:cNvPr>
          <p:cNvSpPr>
            <a:spLocks noGrp="1"/>
          </p:cNvSpPr>
          <p:nvPr>
            <p:ph type="title"/>
          </p:nvPr>
        </p:nvSpPr>
        <p:spPr>
          <a:xfrm>
            <a:off x="1079500" y="857249"/>
            <a:ext cx="2520950" cy="1331429"/>
          </a:xfrm>
        </p:spPr>
        <p:txBody>
          <a:bodyPr>
            <a:normAutofit/>
          </a:bodyPr>
          <a:lstStyle/>
          <a:p>
            <a:r>
              <a:rPr lang="en-IN" sz="4400" dirty="0"/>
              <a:t>Functional Testing</a:t>
            </a:r>
          </a:p>
        </p:txBody>
      </p:sp>
      <p:sp>
        <p:nvSpPr>
          <p:cNvPr id="4" name="Text Placeholder 3">
            <a:extLst>
              <a:ext uri="{FF2B5EF4-FFF2-40B4-BE49-F238E27FC236}">
                <a16:creationId xmlns:a16="http://schemas.microsoft.com/office/drawing/2014/main" id="{B43AF3C8-8945-4BB0-B74F-5A812B57B7E0}"/>
              </a:ext>
            </a:extLst>
          </p:cNvPr>
          <p:cNvSpPr>
            <a:spLocks noGrp="1"/>
          </p:cNvSpPr>
          <p:nvPr>
            <p:ph type="body" sz="quarter" idx="13"/>
          </p:nvPr>
        </p:nvSpPr>
        <p:spPr>
          <a:xfrm>
            <a:off x="4373563" y="1114425"/>
            <a:ext cx="6529387" cy="4724399"/>
          </a:xfrm>
        </p:spPr>
        <p:txBody>
          <a:bodyPr>
            <a:normAutofit/>
          </a:bodyPr>
          <a:lstStyle/>
          <a:p>
            <a:pPr algn="l"/>
            <a:r>
              <a:rPr lang="en-IN" sz="2800" dirty="0"/>
              <a:t>The functional testing includes-</a:t>
            </a:r>
          </a:p>
          <a:p>
            <a:pPr marL="571500" indent="-571500" algn="l">
              <a:buFont typeface="Arial" panose="020B0604020202020204" pitchFamily="34" charset="0"/>
              <a:buChar char="•"/>
            </a:pPr>
            <a:r>
              <a:rPr lang="en-IN" sz="2800" dirty="0"/>
              <a:t>User Login</a:t>
            </a:r>
          </a:p>
          <a:p>
            <a:pPr marL="571500" indent="-571500" algn="l">
              <a:buFont typeface="Arial" panose="020B0604020202020204" pitchFamily="34" charset="0"/>
              <a:buChar char="•"/>
            </a:pPr>
            <a:r>
              <a:rPr lang="en-IN" sz="2800" dirty="0"/>
              <a:t>Adding product</a:t>
            </a:r>
          </a:p>
          <a:p>
            <a:pPr marL="571500" indent="-571500" algn="l">
              <a:buFont typeface="Arial" panose="020B0604020202020204" pitchFamily="34" charset="0"/>
              <a:buChar char="•"/>
            </a:pPr>
            <a:r>
              <a:rPr lang="en-IN" sz="2800" dirty="0"/>
              <a:t>Editing product</a:t>
            </a:r>
          </a:p>
          <a:p>
            <a:pPr marL="571500" indent="-571500" algn="l">
              <a:buFont typeface="Arial" panose="020B0604020202020204" pitchFamily="34" charset="0"/>
              <a:buChar char="•"/>
            </a:pPr>
            <a:r>
              <a:rPr lang="en-IN" sz="2800" dirty="0"/>
              <a:t>Deleting product</a:t>
            </a:r>
          </a:p>
          <a:p>
            <a:pPr marL="571500" indent="-571500" algn="l">
              <a:buFont typeface="Arial" panose="020B0604020202020204" pitchFamily="34" charset="0"/>
              <a:buChar char="•"/>
            </a:pPr>
            <a:r>
              <a:rPr lang="en-IN" sz="2800" dirty="0"/>
              <a:t>Checking Orders</a:t>
            </a:r>
          </a:p>
          <a:p>
            <a:pPr marL="571500" indent="-571500" algn="l">
              <a:buFont typeface="Arial" panose="020B0604020202020204" pitchFamily="34" charset="0"/>
              <a:buChar char="•"/>
            </a:pPr>
            <a:r>
              <a:rPr lang="en-IN" sz="2800" dirty="0"/>
              <a:t>Checking Suppliers</a:t>
            </a:r>
          </a:p>
        </p:txBody>
      </p:sp>
      <p:pic>
        <p:nvPicPr>
          <p:cNvPr id="5" name="Picture 6" descr="81 Likes, 9 Comments - Timo Kuilder (@zwartekoffie) on Instagram: “Coding  #illustration #adyen”">
            <a:extLst>
              <a:ext uri="{FF2B5EF4-FFF2-40B4-BE49-F238E27FC236}">
                <a16:creationId xmlns:a16="http://schemas.microsoft.com/office/drawing/2014/main" id="{571DF6A0-3082-49FA-975C-ED7860AE622E}"/>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4423" r="4423"/>
          <a:stretch>
            <a:fillRect/>
          </a:stretch>
        </p:blipFill>
        <p:spPr bwMode="auto">
          <a:xfrm>
            <a:off x="1079500" y="2303463"/>
            <a:ext cx="252095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96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615D-B2B1-48D0-9D62-2AB1C82D1E1C}"/>
              </a:ext>
            </a:extLst>
          </p:cNvPr>
          <p:cNvSpPr>
            <a:spLocks noGrp="1"/>
          </p:cNvSpPr>
          <p:nvPr>
            <p:ph type="title"/>
          </p:nvPr>
        </p:nvSpPr>
        <p:spPr>
          <a:xfrm>
            <a:off x="1079501" y="657225"/>
            <a:ext cx="2520950" cy="1415083"/>
          </a:xfrm>
        </p:spPr>
        <p:txBody>
          <a:bodyPr/>
          <a:lstStyle/>
          <a:p>
            <a:r>
              <a:rPr lang="en-IN" dirty="0"/>
              <a:t>Non-Functional Testing</a:t>
            </a:r>
          </a:p>
        </p:txBody>
      </p:sp>
      <p:sp>
        <p:nvSpPr>
          <p:cNvPr id="4" name="Text Placeholder 3">
            <a:extLst>
              <a:ext uri="{FF2B5EF4-FFF2-40B4-BE49-F238E27FC236}">
                <a16:creationId xmlns:a16="http://schemas.microsoft.com/office/drawing/2014/main" id="{B612EE48-FBB0-47A9-B29D-75D6E893C000}"/>
              </a:ext>
            </a:extLst>
          </p:cNvPr>
          <p:cNvSpPr>
            <a:spLocks noGrp="1"/>
          </p:cNvSpPr>
          <p:nvPr>
            <p:ph type="body" sz="quarter" idx="13"/>
          </p:nvPr>
        </p:nvSpPr>
        <p:spPr>
          <a:xfrm>
            <a:off x="4364038" y="1857375"/>
            <a:ext cx="6529387" cy="2983707"/>
          </a:xfrm>
        </p:spPr>
        <p:txBody>
          <a:bodyPr>
            <a:normAutofit fontScale="92500" lnSpcReduction="10000"/>
          </a:bodyPr>
          <a:lstStyle/>
          <a:p>
            <a:pPr algn="l">
              <a:lnSpc>
                <a:spcPct val="100000"/>
              </a:lnSpc>
            </a:pPr>
            <a:r>
              <a:rPr lang="en-IN" sz="2800" dirty="0"/>
              <a:t>The Non-functional testing includes-</a:t>
            </a:r>
          </a:p>
          <a:p>
            <a:pPr marL="457200" indent="-457200" algn="l">
              <a:lnSpc>
                <a:spcPct val="100000"/>
              </a:lnSpc>
              <a:buFont typeface="Arial" panose="020B0604020202020204" pitchFamily="34" charset="0"/>
              <a:buChar char="•"/>
            </a:pPr>
            <a:r>
              <a:rPr lang="en-IN" sz="2800" dirty="0"/>
              <a:t>Logging in for first time</a:t>
            </a:r>
          </a:p>
          <a:p>
            <a:pPr marL="457200" indent="-457200" algn="l">
              <a:lnSpc>
                <a:spcPct val="100000"/>
              </a:lnSpc>
              <a:buFont typeface="Arial" panose="020B0604020202020204" pitchFamily="34" charset="0"/>
              <a:buChar char="•"/>
            </a:pPr>
            <a:r>
              <a:rPr lang="en-IN" sz="2800" dirty="0"/>
              <a:t>Toggle between different pages</a:t>
            </a:r>
          </a:p>
          <a:p>
            <a:pPr marL="457200" indent="-457200" algn="l">
              <a:lnSpc>
                <a:spcPct val="100000"/>
              </a:lnSpc>
              <a:buFont typeface="Arial" panose="020B0604020202020204" pitchFamily="34" charset="0"/>
              <a:buChar char="•"/>
            </a:pPr>
            <a:r>
              <a:rPr lang="en-IN" sz="2800" dirty="0"/>
              <a:t>Smooth movement of page</a:t>
            </a:r>
          </a:p>
          <a:p>
            <a:pPr marL="457200" indent="-457200" algn="l">
              <a:lnSpc>
                <a:spcPct val="100000"/>
              </a:lnSpc>
              <a:buFont typeface="Arial" panose="020B0604020202020204" pitchFamily="34" charset="0"/>
              <a:buChar char="•"/>
            </a:pPr>
            <a:r>
              <a:rPr lang="en-IN" sz="2800" dirty="0"/>
              <a:t>Simple UI</a:t>
            </a:r>
          </a:p>
          <a:p>
            <a:pPr marL="457200" indent="-457200" algn="l">
              <a:lnSpc>
                <a:spcPct val="100000"/>
              </a:lnSpc>
              <a:buFont typeface="Arial" panose="020B0604020202020204" pitchFamily="34" charset="0"/>
              <a:buChar char="•"/>
            </a:pPr>
            <a:r>
              <a:rPr lang="en-IN" sz="2800" dirty="0"/>
              <a:t>Less loading time</a:t>
            </a:r>
          </a:p>
          <a:p>
            <a:pPr marL="457200" indent="-457200" algn="l">
              <a:buFont typeface="Arial" panose="020B0604020202020204" pitchFamily="34" charset="0"/>
              <a:buChar char="•"/>
            </a:pPr>
            <a:endParaRPr lang="en-IN" sz="2800" dirty="0"/>
          </a:p>
        </p:txBody>
      </p:sp>
      <p:pic>
        <p:nvPicPr>
          <p:cNvPr id="5" name="Picture 6" descr="81 Likes, 9 Comments - Timo Kuilder (@zwartekoffie) on Instagram: “Coding  #illustration #adyen”">
            <a:extLst>
              <a:ext uri="{FF2B5EF4-FFF2-40B4-BE49-F238E27FC236}">
                <a16:creationId xmlns:a16="http://schemas.microsoft.com/office/drawing/2014/main" id="{5D812C13-9339-467A-8A19-B6A8F097079D}"/>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4423" r="4423"/>
          <a:stretch>
            <a:fillRect/>
          </a:stretch>
        </p:blipFill>
        <p:spPr bwMode="auto">
          <a:xfrm>
            <a:off x="1079500" y="2303463"/>
            <a:ext cx="252095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809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B83897-5A1D-488A-86B3-7F8CAA912258}"/>
              </a:ext>
            </a:extLst>
          </p:cNvPr>
          <p:cNvPicPr>
            <a:picLocks noChangeAspect="1"/>
          </p:cNvPicPr>
          <p:nvPr/>
        </p:nvPicPr>
        <p:blipFill rotWithShape="1">
          <a:blip r:embed="rId2">
            <a:extLst>
              <a:ext uri="{28A0092B-C50C-407E-A947-70E740481C1C}">
                <a14:useLocalDpi xmlns:a14="http://schemas.microsoft.com/office/drawing/2010/main" val="0"/>
              </a:ext>
            </a:extLst>
          </a:blip>
          <a:srcRect l="2804" t="5696" r="8397" b="78382"/>
          <a:stretch/>
        </p:blipFill>
        <p:spPr>
          <a:xfrm>
            <a:off x="2908265" y="230817"/>
            <a:ext cx="6375470" cy="2476871"/>
          </a:xfrm>
          <a:prstGeom prst="rect">
            <a:avLst/>
          </a:prstGeom>
        </p:spPr>
      </p:pic>
      <p:pic>
        <p:nvPicPr>
          <p:cNvPr id="7" name="Picture 6">
            <a:extLst>
              <a:ext uri="{FF2B5EF4-FFF2-40B4-BE49-F238E27FC236}">
                <a16:creationId xmlns:a16="http://schemas.microsoft.com/office/drawing/2014/main" id="{F363F5CD-DE5F-48F1-A90C-1EEFEC9F0E4E}"/>
              </a:ext>
            </a:extLst>
          </p:cNvPr>
          <p:cNvPicPr>
            <a:picLocks noChangeAspect="1"/>
          </p:cNvPicPr>
          <p:nvPr/>
        </p:nvPicPr>
        <p:blipFill rotWithShape="1">
          <a:blip r:embed="rId2">
            <a:extLst>
              <a:ext uri="{28A0092B-C50C-407E-A947-70E740481C1C}">
                <a14:useLocalDpi xmlns:a14="http://schemas.microsoft.com/office/drawing/2010/main" val="0"/>
              </a:ext>
            </a:extLst>
          </a:blip>
          <a:srcRect l="2524" t="33786" r="8677" b="42006"/>
          <a:stretch/>
        </p:blipFill>
        <p:spPr>
          <a:xfrm>
            <a:off x="2908265" y="2707688"/>
            <a:ext cx="6375469" cy="3765642"/>
          </a:xfrm>
          <a:prstGeom prst="rect">
            <a:avLst/>
          </a:prstGeom>
        </p:spPr>
      </p:pic>
    </p:spTree>
    <p:extLst>
      <p:ext uri="{BB962C8B-B14F-4D97-AF65-F5344CB8AC3E}">
        <p14:creationId xmlns:p14="http://schemas.microsoft.com/office/powerpoint/2010/main" val="98260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767F9A-3BD0-44E3-A9E6-2F738A782158}"/>
              </a:ext>
            </a:extLst>
          </p:cNvPr>
          <p:cNvSpPr txBox="1"/>
          <p:nvPr/>
        </p:nvSpPr>
        <p:spPr>
          <a:xfrm>
            <a:off x="1111928" y="2986336"/>
            <a:ext cx="8981982" cy="3139321"/>
          </a:xfrm>
          <a:prstGeom prst="rect">
            <a:avLst/>
          </a:prstGeom>
          <a:noFill/>
        </p:spPr>
        <p:txBody>
          <a:bodyPr wrap="square">
            <a:spAutoFit/>
          </a:bodyPr>
          <a:lstStyle/>
          <a:p>
            <a:pPr marL="342900" indent="-342900">
              <a:lnSpc>
                <a:spcPct val="100000"/>
              </a:lnSpc>
              <a:buFont typeface="Arial" panose="020B0604020202020204" pitchFamily="34" charset="0"/>
              <a:buChar char="•"/>
            </a:pPr>
            <a:r>
              <a:rPr lang="en-IN" sz="1800" dirty="0">
                <a:solidFill>
                  <a:schemeClr val="bg1"/>
                </a:solidFill>
                <a:latin typeface="Century Gothic" panose="020B0502020202020204" pitchFamily="34" charset="0"/>
                <a:cs typeface="Segoe UI" panose="020B0502040204020203" pitchFamily="34" charset="0"/>
              </a:rPr>
              <a:t>An inventory management system is the combination of technology (hardware and software) and processes and procedures that oversee the monitoring and maintenance of stocked products, whether those products are company assets, raw materials and supplies, or finished products ready to be sent to vendors or end consumers. </a:t>
            </a:r>
          </a:p>
          <a:p>
            <a:pPr marL="342900" indent="-342900">
              <a:lnSpc>
                <a:spcPct val="100000"/>
              </a:lnSpc>
              <a:buFont typeface="Arial" panose="020B0604020202020204" pitchFamily="34" charset="0"/>
              <a:buChar char="•"/>
            </a:pPr>
            <a:endParaRPr lang="en-IN" sz="1800" dirty="0">
              <a:solidFill>
                <a:schemeClr val="bg1"/>
              </a:solidFill>
              <a:latin typeface="Century Gothic" panose="020B0502020202020204" pitchFamily="34" charset="0"/>
              <a:cs typeface="Segoe UI" panose="020B0502040204020203" pitchFamily="34" charset="0"/>
            </a:endParaRPr>
          </a:p>
          <a:p>
            <a:pPr marL="342900" indent="-342900">
              <a:lnSpc>
                <a:spcPct val="100000"/>
              </a:lnSpc>
              <a:buFont typeface="Arial" panose="020B0604020202020204" pitchFamily="34" charset="0"/>
              <a:buChar char="•"/>
            </a:pPr>
            <a:r>
              <a:rPr lang="en-IN" sz="1800" dirty="0">
                <a:solidFill>
                  <a:schemeClr val="bg1"/>
                </a:solidFill>
                <a:latin typeface="Century Gothic" panose="020B0502020202020204" pitchFamily="34" charset="0"/>
                <a:cs typeface="Segoe UI" panose="020B0502040204020203" pitchFamily="34" charset="0"/>
              </a:rPr>
              <a:t>The inventory management system provides a way to store, organize, manage and analyse inventory data. </a:t>
            </a:r>
          </a:p>
          <a:p>
            <a:pPr marL="342900" indent="-342900">
              <a:lnSpc>
                <a:spcPct val="100000"/>
              </a:lnSpc>
              <a:buFont typeface="Arial" panose="020B0604020202020204" pitchFamily="34" charset="0"/>
              <a:buChar char="•"/>
            </a:pPr>
            <a:endParaRPr lang="en-IN" sz="1800" dirty="0">
              <a:solidFill>
                <a:schemeClr val="bg1"/>
              </a:solidFill>
              <a:latin typeface="Century Gothic" panose="020B0502020202020204" pitchFamily="34" charset="0"/>
              <a:cs typeface="Segoe UI" panose="020B0502040204020203" pitchFamily="34" charset="0"/>
            </a:endParaRPr>
          </a:p>
          <a:p>
            <a:pPr marL="342900" indent="-342900">
              <a:lnSpc>
                <a:spcPct val="100000"/>
              </a:lnSpc>
              <a:buFont typeface="Arial" panose="020B0604020202020204" pitchFamily="34" charset="0"/>
              <a:buChar char="•"/>
            </a:pPr>
            <a:r>
              <a:rPr lang="en-IN" sz="1800" dirty="0">
                <a:solidFill>
                  <a:schemeClr val="bg1"/>
                </a:solidFill>
                <a:latin typeface="Century Gothic" panose="020B0502020202020204" pitchFamily="34" charset="0"/>
                <a:cs typeface="Segoe UI" panose="020B0502040204020203" pitchFamily="34" charset="0"/>
              </a:rPr>
              <a:t>Systems requirements include: An easy-to-use interface that doesn’t require advanced training, support or documentation.</a:t>
            </a:r>
            <a:endParaRPr lang="en-US" dirty="0">
              <a:solidFill>
                <a:schemeClr val="bg1"/>
              </a:solidFill>
              <a:latin typeface="Century Gothic" panose="020B05020202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9E7D76FD-CC9C-463B-B703-37B825FFCDE0}"/>
              </a:ext>
            </a:extLst>
          </p:cNvPr>
          <p:cNvSpPr txBox="1"/>
          <p:nvPr/>
        </p:nvSpPr>
        <p:spPr>
          <a:xfrm>
            <a:off x="1387135" y="981853"/>
            <a:ext cx="9701074" cy="1446550"/>
          </a:xfrm>
          <a:prstGeom prst="rect">
            <a:avLst/>
          </a:prstGeom>
          <a:noFill/>
        </p:spPr>
        <p:txBody>
          <a:bodyPr wrap="square">
            <a:spAutoFit/>
          </a:bodyPr>
          <a:lstStyle/>
          <a:p>
            <a:r>
              <a:rPr lang="en-US" sz="4400" b="1" spc="0" dirty="0">
                <a:ln w="12700">
                  <a:solidFill>
                    <a:schemeClr val="accent1"/>
                  </a:solidFill>
                  <a:prstDash val="solid"/>
                </a:ln>
                <a:solidFill>
                  <a:schemeClr val="bg1"/>
                </a:solidFill>
                <a:effectLst>
                  <a:outerShdw dist="38100" dir="2640000" algn="bl" rotWithShape="0">
                    <a:schemeClr val="accent1"/>
                  </a:outerShdw>
                </a:effectLst>
              </a:rPr>
              <a:t>What is </a:t>
            </a:r>
            <a:br>
              <a:rPr lang="en-US" sz="4400" b="1" spc="0" dirty="0">
                <a:ln w="12700">
                  <a:solidFill>
                    <a:schemeClr val="accent1"/>
                  </a:solidFill>
                  <a:prstDash val="solid"/>
                </a:ln>
                <a:solidFill>
                  <a:schemeClr val="bg1"/>
                </a:solidFill>
                <a:effectLst>
                  <a:outerShdw dist="38100" dir="2640000" algn="bl" rotWithShape="0">
                    <a:schemeClr val="accent1"/>
                  </a:outerShdw>
                </a:effectLst>
              </a:rPr>
            </a:br>
            <a:r>
              <a:rPr lang="en-US" sz="4400" b="1" spc="0" dirty="0">
                <a:ln w="12700">
                  <a:solidFill>
                    <a:schemeClr val="accent1"/>
                  </a:solidFill>
                  <a:prstDash val="solid"/>
                </a:ln>
                <a:solidFill>
                  <a:schemeClr val="bg1"/>
                </a:solidFill>
                <a:effectLst>
                  <a:outerShdw dist="38100" dir="2640000" algn="bl" rotWithShape="0">
                    <a:schemeClr val="accent1"/>
                  </a:outerShdw>
                </a:effectLst>
              </a:rPr>
              <a:t>inventory Management System?</a:t>
            </a:r>
            <a:endParaRPr lang="en-IN" sz="4400" dirty="0"/>
          </a:p>
        </p:txBody>
      </p:sp>
    </p:spTree>
    <p:extLst>
      <p:ext uri="{BB962C8B-B14F-4D97-AF65-F5344CB8AC3E}">
        <p14:creationId xmlns:p14="http://schemas.microsoft.com/office/powerpoint/2010/main" val="2820351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A47976-6B4E-4786-A2FE-4A08D553B5EE}"/>
              </a:ext>
            </a:extLst>
          </p:cNvPr>
          <p:cNvPicPr>
            <a:picLocks noChangeAspect="1"/>
          </p:cNvPicPr>
          <p:nvPr/>
        </p:nvPicPr>
        <p:blipFill rotWithShape="1">
          <a:blip r:embed="rId2">
            <a:extLst>
              <a:ext uri="{28A0092B-C50C-407E-A947-70E740481C1C}">
                <a14:useLocalDpi xmlns:a14="http://schemas.microsoft.com/office/drawing/2010/main" val="0"/>
              </a:ext>
            </a:extLst>
          </a:blip>
          <a:srcRect l="2412" t="58252" r="7555" b="10551"/>
          <a:stretch/>
        </p:blipFill>
        <p:spPr>
          <a:xfrm>
            <a:off x="2547891" y="946223"/>
            <a:ext cx="6613864" cy="4965553"/>
          </a:xfrm>
          <a:prstGeom prst="rect">
            <a:avLst/>
          </a:prstGeom>
        </p:spPr>
      </p:pic>
    </p:spTree>
    <p:extLst>
      <p:ext uri="{BB962C8B-B14F-4D97-AF65-F5344CB8AC3E}">
        <p14:creationId xmlns:p14="http://schemas.microsoft.com/office/powerpoint/2010/main" val="3242312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570" y="2007741"/>
            <a:ext cx="7279073" cy="923330"/>
          </a:xfrm>
        </p:spPr>
        <p:txBody>
          <a:bodyPr/>
          <a:lstStyle/>
          <a:p>
            <a:r>
              <a:rPr lang="en-IN" sz="6000" dirty="0"/>
              <a:t>Defect Log</a:t>
            </a:r>
            <a:endParaRPr lang="en-US" sz="60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prstClr val="white"/>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prstClr val="white"/>
              </a:solidFill>
              <a:effectLst/>
              <a:uLnTx/>
              <a:uFillTx/>
              <a:latin typeface="Trade Gothic LT Pro" panose="020B0503040303020004" pitchFamily="34" charset="0"/>
              <a:ea typeface="+mn-ea"/>
              <a:cs typeface="+mn-cs"/>
            </a:endParaRPr>
          </a:p>
        </p:txBody>
      </p:sp>
      <p:pic>
        <p:nvPicPr>
          <p:cNvPr id="58371" name="Picture 3"/>
          <p:cNvPicPr>
            <a:picLocks noChangeAspect="1" noChangeArrowheads="1"/>
          </p:cNvPicPr>
          <p:nvPr/>
        </p:nvPicPr>
        <p:blipFill rotWithShape="1">
          <a:blip r:embed="rId2"/>
          <a:srcRect l="1156" t="32037" r="2010" b="3727"/>
          <a:stretch/>
        </p:blipFill>
        <p:spPr bwMode="auto">
          <a:xfrm>
            <a:off x="1092570" y="3429000"/>
            <a:ext cx="9392575" cy="1751901"/>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633" y="978959"/>
            <a:ext cx="11214100" cy="923330"/>
          </a:xfrm>
        </p:spPr>
        <p:txBody>
          <a:bodyPr/>
          <a:lstStyle/>
          <a:p>
            <a:r>
              <a:rPr lang="en-IN" sz="6000" dirty="0"/>
              <a:t>Test Report</a:t>
            </a:r>
            <a:endParaRPr lang="en-US" sz="60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prstClr val="white"/>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white"/>
              </a:solidFill>
              <a:effectLst/>
              <a:uLnTx/>
              <a:uFillTx/>
              <a:latin typeface="Trade Gothic LT Pro" panose="020B0503040303020004" pitchFamily="34" charset="0"/>
              <a:ea typeface="+mn-ea"/>
              <a:cs typeface="+mn-cs"/>
            </a:endParaRPr>
          </a:p>
        </p:txBody>
      </p:sp>
      <p:pic>
        <p:nvPicPr>
          <p:cNvPr id="59394" name="Picture 2"/>
          <p:cNvPicPr>
            <a:picLocks noChangeAspect="1" noChangeArrowheads="1"/>
          </p:cNvPicPr>
          <p:nvPr/>
        </p:nvPicPr>
        <p:blipFill rotWithShape="1">
          <a:blip r:embed="rId2"/>
          <a:srcRect t="31083"/>
          <a:stretch/>
        </p:blipFill>
        <p:spPr bwMode="auto">
          <a:xfrm>
            <a:off x="1072633" y="3053244"/>
            <a:ext cx="9864655" cy="3159260"/>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id="{07202BD0-8DEB-4AB2-8400-2F621041ED07}"/>
              </a:ext>
            </a:extLst>
          </p:cNvPr>
          <p:cNvSpPr txBox="1"/>
          <p:nvPr/>
        </p:nvSpPr>
        <p:spPr>
          <a:xfrm>
            <a:off x="968282" y="2070263"/>
            <a:ext cx="969379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a:ea typeface="+mn-ea"/>
                <a:cs typeface="+mn-cs"/>
              </a:rPr>
              <a:t>Testing was successful. Obstacles were presented to the stakeholders and were further looked into and finally removed.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1FB13-2650-4060-8E7D-1FC00B2F6DF1}"/>
              </a:ext>
            </a:extLst>
          </p:cNvPr>
          <p:cNvSpPr>
            <a:spLocks noGrp="1"/>
          </p:cNvSpPr>
          <p:nvPr>
            <p:ph type="ctrTitle"/>
          </p:nvPr>
        </p:nvSpPr>
        <p:spPr>
          <a:xfrm>
            <a:off x="3913350" y="1895474"/>
            <a:ext cx="4365300" cy="2266951"/>
          </a:xfrm>
        </p:spPr>
        <p:txBody>
          <a:bodyPr>
            <a:normAutofit/>
          </a:bodyPr>
          <a:lstStyle/>
          <a:p>
            <a:r>
              <a:rPr lang="en-US" sz="7200" dirty="0"/>
              <a:t>Code Snippets</a:t>
            </a:r>
          </a:p>
        </p:txBody>
      </p:sp>
      <p:pic>
        <p:nvPicPr>
          <p:cNvPr id="8" name="Picture Placeholder 7" descr="Person overlooking the horizon from the top of a mountain">
            <a:extLst>
              <a:ext uri="{FF2B5EF4-FFF2-40B4-BE49-F238E27FC236}">
                <a16:creationId xmlns:a16="http://schemas.microsoft.com/office/drawing/2014/main" id="{42F1E451-4432-414C-8016-DC76C94EF2F9}"/>
              </a:ext>
            </a:extLst>
          </p:cNvPr>
          <p:cNvPicPr>
            <a:picLocks noGrp="1" noChangeAspect="1"/>
          </p:cNvPicPr>
          <p:nvPr>
            <p:ph type="pic" sz="quarter" idx="12"/>
          </p:nvPr>
        </p:nvPicPr>
        <p:blipFill>
          <a:blip r:embed="rId3"/>
          <a:srcRect t="9324" b="9324"/>
          <a:stretch>
            <a:fillRect/>
          </a:stretch>
        </p:blipFill>
        <p:spPr/>
      </p:pic>
    </p:spTree>
    <p:extLst>
      <p:ext uri="{BB962C8B-B14F-4D97-AF65-F5344CB8AC3E}">
        <p14:creationId xmlns:p14="http://schemas.microsoft.com/office/powerpoint/2010/main" val="107696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B4ABE1-DB00-4B67-BD02-8C6896212AE7}"/>
              </a:ext>
            </a:extLst>
          </p:cNvPr>
          <p:cNvPicPr>
            <a:picLocks noChangeAspect="1"/>
          </p:cNvPicPr>
          <p:nvPr/>
        </p:nvPicPr>
        <p:blipFill>
          <a:blip r:embed="rId2"/>
          <a:stretch>
            <a:fillRect/>
          </a:stretch>
        </p:blipFill>
        <p:spPr>
          <a:xfrm>
            <a:off x="303119" y="244135"/>
            <a:ext cx="5730737" cy="4785775"/>
          </a:xfrm>
          <a:prstGeom prst="rect">
            <a:avLst/>
          </a:prstGeom>
        </p:spPr>
      </p:pic>
      <p:pic>
        <p:nvPicPr>
          <p:cNvPr id="9" name="Picture 8">
            <a:extLst>
              <a:ext uri="{FF2B5EF4-FFF2-40B4-BE49-F238E27FC236}">
                <a16:creationId xmlns:a16="http://schemas.microsoft.com/office/drawing/2014/main" id="{57D45A4B-0544-420B-86A1-AA7539382310}"/>
              </a:ext>
            </a:extLst>
          </p:cNvPr>
          <p:cNvPicPr>
            <a:picLocks noChangeAspect="1"/>
          </p:cNvPicPr>
          <p:nvPr/>
        </p:nvPicPr>
        <p:blipFill rotWithShape="1">
          <a:blip r:embed="rId3">
            <a:extLst>
              <a:ext uri="{28A0092B-C50C-407E-A947-70E740481C1C}">
                <a14:useLocalDpi xmlns:a14="http://schemas.microsoft.com/office/drawing/2010/main" val="0"/>
              </a:ext>
            </a:extLst>
          </a:blip>
          <a:srcRect b="6149"/>
          <a:stretch/>
        </p:blipFill>
        <p:spPr>
          <a:xfrm>
            <a:off x="4440935" y="2592280"/>
            <a:ext cx="7617899" cy="4021585"/>
          </a:xfrm>
          <a:prstGeom prst="rect">
            <a:avLst/>
          </a:prstGeom>
        </p:spPr>
      </p:pic>
      <p:sp>
        <p:nvSpPr>
          <p:cNvPr id="11" name="TextBox 10">
            <a:extLst>
              <a:ext uri="{FF2B5EF4-FFF2-40B4-BE49-F238E27FC236}">
                <a16:creationId xmlns:a16="http://schemas.microsoft.com/office/drawing/2014/main" id="{83E63921-0763-4D44-8009-303C0141FF54}"/>
              </a:ext>
            </a:extLst>
          </p:cNvPr>
          <p:cNvSpPr txBox="1"/>
          <p:nvPr/>
        </p:nvSpPr>
        <p:spPr>
          <a:xfrm>
            <a:off x="6996712" y="769683"/>
            <a:ext cx="4099265" cy="1015663"/>
          </a:xfrm>
          <a:prstGeom prst="rect">
            <a:avLst/>
          </a:prstGeom>
          <a:noFill/>
        </p:spPr>
        <p:txBody>
          <a:bodyPr wrap="square">
            <a:spAutoFit/>
          </a:bodyPr>
          <a:lstStyle/>
          <a:p>
            <a:r>
              <a:rPr lang="en-US"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Home Page</a:t>
            </a:r>
            <a:endParaRPr lang="en-IN"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541968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8066FB-C04A-4965-9487-413A2C626A36}"/>
              </a:ext>
            </a:extLst>
          </p:cNvPr>
          <p:cNvPicPr>
            <a:picLocks noChangeAspect="1"/>
          </p:cNvPicPr>
          <p:nvPr/>
        </p:nvPicPr>
        <p:blipFill>
          <a:blip r:embed="rId2"/>
          <a:stretch>
            <a:fillRect/>
          </a:stretch>
        </p:blipFill>
        <p:spPr>
          <a:xfrm>
            <a:off x="329596" y="326843"/>
            <a:ext cx="8565829" cy="3164423"/>
          </a:xfrm>
          <a:prstGeom prst="rect">
            <a:avLst/>
          </a:prstGeom>
        </p:spPr>
      </p:pic>
      <p:pic>
        <p:nvPicPr>
          <p:cNvPr id="6" name="Picture 2">
            <a:extLst>
              <a:ext uri="{FF2B5EF4-FFF2-40B4-BE49-F238E27FC236}">
                <a16:creationId xmlns:a16="http://schemas.microsoft.com/office/drawing/2014/main" id="{9B16D416-1D17-404A-8486-F70B258DDACF}"/>
              </a:ext>
            </a:extLst>
          </p:cNvPr>
          <p:cNvPicPr>
            <a:picLocks noChangeAspect="1" noChangeArrowheads="1"/>
          </p:cNvPicPr>
          <p:nvPr/>
        </p:nvPicPr>
        <p:blipFill rotWithShape="1">
          <a:blip r:embed="rId3"/>
          <a:srcRect r="2850"/>
          <a:stretch/>
        </p:blipFill>
        <p:spPr bwMode="auto">
          <a:xfrm>
            <a:off x="4111795" y="2007938"/>
            <a:ext cx="7615607" cy="4600575"/>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B990842E-5B12-4152-89A3-FBEC7C9B4466}"/>
              </a:ext>
            </a:extLst>
          </p:cNvPr>
          <p:cNvSpPr txBox="1"/>
          <p:nvPr/>
        </p:nvSpPr>
        <p:spPr>
          <a:xfrm>
            <a:off x="1296140" y="4212000"/>
            <a:ext cx="2117493" cy="1446550"/>
          </a:xfrm>
          <a:prstGeom prst="rect">
            <a:avLst/>
          </a:prstGeom>
          <a:noFill/>
        </p:spPr>
        <p:txBody>
          <a:bodyPr wrap="square">
            <a:spAutoFit/>
          </a:bodyPr>
          <a:lstStyle/>
          <a:p>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Login Page</a:t>
            </a:r>
            <a:endParaRPr lang="en-IN" sz="4400" dirty="0"/>
          </a:p>
        </p:txBody>
      </p:sp>
    </p:spTree>
    <p:extLst>
      <p:ext uri="{BB962C8B-B14F-4D97-AF65-F5344CB8AC3E}">
        <p14:creationId xmlns:p14="http://schemas.microsoft.com/office/powerpoint/2010/main" val="3560299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6A328E-A7AC-4114-81E6-BB441783D328}"/>
              </a:ext>
            </a:extLst>
          </p:cNvPr>
          <p:cNvPicPr>
            <a:picLocks noChangeAspect="1"/>
          </p:cNvPicPr>
          <p:nvPr/>
        </p:nvPicPr>
        <p:blipFill>
          <a:blip r:embed="rId2"/>
          <a:stretch>
            <a:fillRect/>
          </a:stretch>
        </p:blipFill>
        <p:spPr>
          <a:xfrm>
            <a:off x="1246368" y="122297"/>
            <a:ext cx="3867171" cy="3948721"/>
          </a:xfrm>
          <a:prstGeom prst="rect">
            <a:avLst/>
          </a:prstGeom>
        </p:spPr>
      </p:pic>
      <p:pic>
        <p:nvPicPr>
          <p:cNvPr id="7" name="Picture 6">
            <a:extLst>
              <a:ext uri="{FF2B5EF4-FFF2-40B4-BE49-F238E27FC236}">
                <a16:creationId xmlns:a16="http://schemas.microsoft.com/office/drawing/2014/main" id="{FE86C08B-C7C4-4D46-87F7-A17597E53AE6}"/>
              </a:ext>
            </a:extLst>
          </p:cNvPr>
          <p:cNvPicPr>
            <a:picLocks noChangeAspect="1"/>
          </p:cNvPicPr>
          <p:nvPr/>
        </p:nvPicPr>
        <p:blipFill>
          <a:blip r:embed="rId3"/>
          <a:stretch>
            <a:fillRect/>
          </a:stretch>
        </p:blipFill>
        <p:spPr>
          <a:xfrm>
            <a:off x="6883154" y="147298"/>
            <a:ext cx="4151789" cy="3923720"/>
          </a:xfrm>
          <a:prstGeom prst="rect">
            <a:avLst/>
          </a:prstGeom>
        </p:spPr>
      </p:pic>
      <p:pic>
        <p:nvPicPr>
          <p:cNvPr id="9" name="Picture 8">
            <a:extLst>
              <a:ext uri="{FF2B5EF4-FFF2-40B4-BE49-F238E27FC236}">
                <a16:creationId xmlns:a16="http://schemas.microsoft.com/office/drawing/2014/main" id="{F068BA35-BEA3-4F78-81C1-F54E49F3E819}"/>
              </a:ext>
            </a:extLst>
          </p:cNvPr>
          <p:cNvPicPr>
            <a:picLocks noChangeAspect="1"/>
          </p:cNvPicPr>
          <p:nvPr/>
        </p:nvPicPr>
        <p:blipFill rotWithShape="1">
          <a:blip r:embed="rId4">
            <a:extLst>
              <a:ext uri="{28A0092B-C50C-407E-A947-70E740481C1C}">
                <a14:useLocalDpi xmlns:a14="http://schemas.microsoft.com/office/drawing/2010/main" val="0"/>
              </a:ext>
            </a:extLst>
          </a:blip>
          <a:srcRect b="20259"/>
          <a:stretch/>
        </p:blipFill>
        <p:spPr>
          <a:xfrm>
            <a:off x="6199574" y="4150077"/>
            <a:ext cx="5899776" cy="2646307"/>
          </a:xfrm>
          <a:prstGeom prst="rect">
            <a:avLst/>
          </a:prstGeom>
        </p:spPr>
      </p:pic>
      <p:pic>
        <p:nvPicPr>
          <p:cNvPr id="11" name="Picture 10">
            <a:extLst>
              <a:ext uri="{FF2B5EF4-FFF2-40B4-BE49-F238E27FC236}">
                <a16:creationId xmlns:a16="http://schemas.microsoft.com/office/drawing/2014/main" id="{2C1C393F-9F17-4367-9350-68F97966C90C}"/>
              </a:ext>
            </a:extLst>
          </p:cNvPr>
          <p:cNvPicPr>
            <a:picLocks noChangeAspect="1"/>
          </p:cNvPicPr>
          <p:nvPr/>
        </p:nvPicPr>
        <p:blipFill rotWithShape="1">
          <a:blip r:embed="rId5">
            <a:extLst>
              <a:ext uri="{28A0092B-C50C-407E-A947-70E740481C1C}">
                <a14:useLocalDpi xmlns:a14="http://schemas.microsoft.com/office/drawing/2010/main" val="0"/>
              </a:ext>
            </a:extLst>
          </a:blip>
          <a:srcRect b="21942"/>
          <a:stretch/>
        </p:blipFill>
        <p:spPr>
          <a:xfrm>
            <a:off x="92651" y="4150077"/>
            <a:ext cx="5990250" cy="2630185"/>
          </a:xfrm>
          <a:prstGeom prst="rect">
            <a:avLst/>
          </a:prstGeom>
        </p:spPr>
      </p:pic>
      <p:sp>
        <p:nvSpPr>
          <p:cNvPr id="12" name="TextBox 11">
            <a:extLst>
              <a:ext uri="{FF2B5EF4-FFF2-40B4-BE49-F238E27FC236}">
                <a16:creationId xmlns:a16="http://schemas.microsoft.com/office/drawing/2014/main" id="{7C3EA88E-D125-45FE-98E8-E9F02C7C83CC}"/>
              </a:ext>
            </a:extLst>
          </p:cNvPr>
          <p:cNvSpPr txBox="1"/>
          <p:nvPr/>
        </p:nvSpPr>
        <p:spPr>
          <a:xfrm>
            <a:off x="5299601" y="1739826"/>
            <a:ext cx="1305386" cy="1200329"/>
          </a:xfrm>
          <a:prstGeom prst="rect">
            <a:avLst/>
          </a:prstGeom>
          <a:noFill/>
        </p:spPr>
        <p:txBody>
          <a:bodyPr wrap="square">
            <a:spAutoFit/>
          </a:bodyPr>
          <a:lstStyle/>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Order page</a:t>
            </a:r>
            <a:endParaRPr lang="en-IN" sz="3600" dirty="0"/>
          </a:p>
        </p:txBody>
      </p:sp>
    </p:spTree>
    <p:extLst>
      <p:ext uri="{BB962C8B-B14F-4D97-AF65-F5344CB8AC3E}">
        <p14:creationId xmlns:p14="http://schemas.microsoft.com/office/powerpoint/2010/main" val="2620792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921CAE-F25F-4C90-9461-FA1606F94EC2}"/>
              </a:ext>
            </a:extLst>
          </p:cNvPr>
          <p:cNvPicPr>
            <a:picLocks noChangeAspect="1"/>
          </p:cNvPicPr>
          <p:nvPr/>
        </p:nvPicPr>
        <p:blipFill>
          <a:blip r:embed="rId2"/>
          <a:stretch>
            <a:fillRect/>
          </a:stretch>
        </p:blipFill>
        <p:spPr>
          <a:xfrm>
            <a:off x="235597" y="238184"/>
            <a:ext cx="4371914" cy="4421538"/>
          </a:xfrm>
          <a:prstGeom prst="rect">
            <a:avLst/>
          </a:prstGeom>
        </p:spPr>
      </p:pic>
      <p:pic>
        <p:nvPicPr>
          <p:cNvPr id="7" name="Picture 6">
            <a:extLst>
              <a:ext uri="{FF2B5EF4-FFF2-40B4-BE49-F238E27FC236}">
                <a16:creationId xmlns:a16="http://schemas.microsoft.com/office/drawing/2014/main" id="{9D33DA8F-952D-4CF9-AE7B-7A4743138E29}"/>
              </a:ext>
            </a:extLst>
          </p:cNvPr>
          <p:cNvPicPr>
            <a:picLocks noChangeAspect="1"/>
          </p:cNvPicPr>
          <p:nvPr/>
        </p:nvPicPr>
        <p:blipFill>
          <a:blip r:embed="rId3"/>
          <a:stretch>
            <a:fillRect/>
          </a:stretch>
        </p:blipFill>
        <p:spPr>
          <a:xfrm>
            <a:off x="2561209" y="3593523"/>
            <a:ext cx="4252404" cy="3097315"/>
          </a:xfrm>
          <a:prstGeom prst="rect">
            <a:avLst/>
          </a:prstGeom>
        </p:spPr>
      </p:pic>
      <p:pic>
        <p:nvPicPr>
          <p:cNvPr id="9" name="Picture 8">
            <a:extLst>
              <a:ext uri="{FF2B5EF4-FFF2-40B4-BE49-F238E27FC236}">
                <a16:creationId xmlns:a16="http://schemas.microsoft.com/office/drawing/2014/main" id="{68900E53-08C7-4DBC-8F1B-3192FFAEA98A}"/>
              </a:ext>
            </a:extLst>
          </p:cNvPr>
          <p:cNvPicPr>
            <a:picLocks noChangeAspect="1"/>
          </p:cNvPicPr>
          <p:nvPr/>
        </p:nvPicPr>
        <p:blipFill rotWithShape="1">
          <a:blip r:embed="rId4">
            <a:extLst>
              <a:ext uri="{28A0092B-C50C-407E-A947-70E740481C1C}">
                <a14:useLocalDpi xmlns:a14="http://schemas.microsoft.com/office/drawing/2010/main" val="0"/>
              </a:ext>
            </a:extLst>
          </a:blip>
          <a:srcRect b="22330"/>
          <a:stretch/>
        </p:blipFill>
        <p:spPr>
          <a:xfrm>
            <a:off x="4869402" y="238185"/>
            <a:ext cx="7087001" cy="3190816"/>
          </a:xfrm>
          <a:prstGeom prst="rect">
            <a:avLst/>
          </a:prstGeom>
        </p:spPr>
      </p:pic>
      <p:pic>
        <p:nvPicPr>
          <p:cNvPr id="11" name="Picture 10">
            <a:extLst>
              <a:ext uri="{FF2B5EF4-FFF2-40B4-BE49-F238E27FC236}">
                <a16:creationId xmlns:a16="http://schemas.microsoft.com/office/drawing/2014/main" id="{FE0FCFD4-F20D-42FF-94D9-D5AE543CCB0E}"/>
              </a:ext>
            </a:extLst>
          </p:cNvPr>
          <p:cNvPicPr>
            <a:picLocks noChangeAspect="1"/>
          </p:cNvPicPr>
          <p:nvPr/>
        </p:nvPicPr>
        <p:blipFill rotWithShape="1">
          <a:blip r:embed="rId5">
            <a:extLst>
              <a:ext uri="{28A0092B-C50C-407E-A947-70E740481C1C}">
                <a14:useLocalDpi xmlns:a14="http://schemas.microsoft.com/office/drawing/2010/main" val="0"/>
              </a:ext>
            </a:extLst>
          </a:blip>
          <a:srcRect l="11796" t="11773" r="2864" b="23754"/>
          <a:stretch/>
        </p:blipFill>
        <p:spPr>
          <a:xfrm>
            <a:off x="6933123" y="4021705"/>
            <a:ext cx="5053212" cy="2240950"/>
          </a:xfrm>
          <a:prstGeom prst="rect">
            <a:avLst/>
          </a:prstGeom>
        </p:spPr>
      </p:pic>
    </p:spTree>
    <p:extLst>
      <p:ext uri="{BB962C8B-B14F-4D97-AF65-F5344CB8AC3E}">
        <p14:creationId xmlns:p14="http://schemas.microsoft.com/office/powerpoint/2010/main" val="2390094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449B07-0313-4767-A60B-876E0AFF01A4}"/>
              </a:ext>
            </a:extLst>
          </p:cNvPr>
          <p:cNvPicPr>
            <a:picLocks noChangeAspect="1"/>
          </p:cNvPicPr>
          <p:nvPr/>
        </p:nvPicPr>
        <p:blipFill rotWithShape="1">
          <a:blip r:embed="rId2">
            <a:extLst>
              <a:ext uri="{28A0092B-C50C-407E-A947-70E740481C1C}">
                <a14:useLocalDpi xmlns:a14="http://schemas.microsoft.com/office/drawing/2010/main" val="0"/>
              </a:ext>
            </a:extLst>
          </a:blip>
          <a:srcRect b="22201"/>
          <a:stretch/>
        </p:blipFill>
        <p:spPr>
          <a:xfrm>
            <a:off x="319597" y="248574"/>
            <a:ext cx="7668179" cy="3355759"/>
          </a:xfrm>
          <a:prstGeom prst="rect">
            <a:avLst/>
          </a:prstGeom>
        </p:spPr>
      </p:pic>
      <p:pic>
        <p:nvPicPr>
          <p:cNvPr id="7" name="Picture 6">
            <a:extLst>
              <a:ext uri="{FF2B5EF4-FFF2-40B4-BE49-F238E27FC236}">
                <a16:creationId xmlns:a16="http://schemas.microsoft.com/office/drawing/2014/main" id="{BC981011-5996-4CAC-8BBC-D5011099F359}"/>
              </a:ext>
            </a:extLst>
          </p:cNvPr>
          <p:cNvPicPr>
            <a:picLocks noChangeAspect="1"/>
          </p:cNvPicPr>
          <p:nvPr/>
        </p:nvPicPr>
        <p:blipFill rotWithShape="1">
          <a:blip r:embed="rId3">
            <a:extLst>
              <a:ext uri="{28A0092B-C50C-407E-A947-70E740481C1C}">
                <a14:useLocalDpi xmlns:a14="http://schemas.microsoft.com/office/drawing/2010/main" val="0"/>
              </a:ext>
            </a:extLst>
          </a:blip>
          <a:srcRect b="24919"/>
          <a:stretch/>
        </p:blipFill>
        <p:spPr>
          <a:xfrm>
            <a:off x="4178832" y="3429000"/>
            <a:ext cx="7693571" cy="3249227"/>
          </a:xfrm>
          <a:prstGeom prst="rect">
            <a:avLst/>
          </a:prstGeom>
        </p:spPr>
      </p:pic>
    </p:spTree>
    <p:extLst>
      <p:ext uri="{BB962C8B-B14F-4D97-AF65-F5344CB8AC3E}">
        <p14:creationId xmlns:p14="http://schemas.microsoft.com/office/powerpoint/2010/main" val="3772430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4510595" y="1315626"/>
            <a:ext cx="7681405" cy="3003359"/>
          </a:xfrm>
        </p:spPr>
        <p:txBody>
          <a:bodyPr/>
          <a:lstStyle/>
          <a:p>
            <a:r>
              <a:rPr lang="en-US" sz="1150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endParaRPr lang="en-GB" sz="1150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4" name="TextBox 3">
            <a:extLst>
              <a:ext uri="{FF2B5EF4-FFF2-40B4-BE49-F238E27FC236}">
                <a16:creationId xmlns:a16="http://schemas.microsoft.com/office/drawing/2014/main" id="{FDB8FB0C-501B-4B2B-AFD9-7FF5B046EBB8}"/>
              </a:ext>
            </a:extLst>
          </p:cNvPr>
          <p:cNvSpPr txBox="1"/>
          <p:nvPr/>
        </p:nvSpPr>
        <p:spPr>
          <a:xfrm>
            <a:off x="4775447" y="3500430"/>
            <a:ext cx="264110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a-IN" sz="5400" b="1" i="0" u="none" strike="noStrike" kern="1200" cap="none" spc="0" normalizeH="0" baseline="0" noProof="0" dirty="0">
                <a:ln w="10160">
                  <a:solidFill>
                    <a:srgbClr val="8FB08C"/>
                  </a:solidFill>
                  <a:prstDash val="solid"/>
                </a:ln>
                <a:solidFill>
                  <a:srgbClr val="FFFFFF"/>
                </a:solidFill>
                <a:effectLst>
                  <a:outerShdw blurRad="38100" dist="22860" dir="5400000" algn="tl" rotWithShape="0">
                    <a:srgbClr val="000000">
                      <a:alpha val="30000"/>
                    </a:srgbClr>
                  </a:outerShdw>
                </a:effectLst>
                <a:uLnTx/>
                <a:uFillTx/>
                <a:latin typeface="Trebuchet MS"/>
                <a:ea typeface="Tahoma" panose="020B0604030504040204" pitchFamily="34" charset="0"/>
                <a:cs typeface="+mn-cs"/>
              </a:rPr>
              <a:t>நன்றி</a:t>
            </a:r>
            <a:endParaRPr kumimoji="0" lang="en-IN" sz="5400" b="1" i="0" u="none" strike="noStrike" kern="1200" cap="none" spc="0" normalizeH="0" baseline="0" noProof="0" dirty="0">
              <a:ln w="10160">
                <a:solidFill>
                  <a:srgbClr val="8FB08C"/>
                </a:solidFill>
                <a:prstDash val="solid"/>
              </a:ln>
              <a:solidFill>
                <a:srgbClr val="FFFFFF"/>
              </a:solidFill>
              <a:effectLst>
                <a:outerShdw blurRad="38100" dist="22860" dir="5400000" algn="tl" rotWithShape="0">
                  <a:srgbClr val="000000">
                    <a:alpha val="30000"/>
                  </a:srgbClr>
                </a:outerShdw>
              </a:effectLst>
              <a:uLnTx/>
              <a:uFillTx/>
              <a:latin typeface="Trebuchet MS"/>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C927B43-5D13-4680-9EB3-42C44133084F}"/>
              </a:ext>
            </a:extLst>
          </p:cNvPr>
          <p:cNvSpPr txBox="1"/>
          <p:nvPr/>
        </p:nvSpPr>
        <p:spPr>
          <a:xfrm>
            <a:off x="4510595" y="4834488"/>
            <a:ext cx="4685357" cy="707886"/>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mn-ea"/>
                <a:cs typeface="+mn-cs"/>
              </a:rPr>
              <a:t>*THIS PROJECT WAS DONE KEEPING SOCIAL DISTANCING IN MIND*</a:t>
            </a:r>
            <a:endParaRPr kumimoji="0" lang="en-IN" sz="400" b="0" i="0" u="none" strike="noStrike" kern="1200" cap="none" spc="0" normalizeH="0" baseline="0" noProof="0" dirty="0">
              <a:ln>
                <a:noFill/>
              </a:ln>
              <a:solidFill>
                <a:prstClr val="white"/>
              </a:solidFill>
              <a:effectLst/>
              <a:uLnTx/>
              <a:uFillTx/>
              <a:latin typeface="Arial"/>
              <a:ea typeface="+mn-ea"/>
              <a:cs typeface="+mn-cs"/>
            </a:endParaRPr>
          </a:p>
        </p:txBody>
      </p:sp>
      <p:pic>
        <p:nvPicPr>
          <p:cNvPr id="1030" name="Picture 6" descr="Freedom of Information requests and responses">
            <a:extLst>
              <a:ext uri="{FF2B5EF4-FFF2-40B4-BE49-F238E27FC236}">
                <a16:creationId xmlns:a16="http://schemas.microsoft.com/office/drawing/2014/main" id="{81FC0FBE-7122-4F16-B05B-9D1EC01E2A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2" t="1441" r="25705" b="-1441"/>
          <a:stretch/>
        </p:blipFill>
        <p:spPr bwMode="auto">
          <a:xfrm>
            <a:off x="8954269" y="3500430"/>
            <a:ext cx="3237730" cy="3536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nitizer Icon – Free Download, PNG and Vector">
            <a:extLst>
              <a:ext uri="{FF2B5EF4-FFF2-40B4-BE49-F238E27FC236}">
                <a16:creationId xmlns:a16="http://schemas.microsoft.com/office/drawing/2014/main" id="{560261B0-95CE-4773-AE10-53D5E26EF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44" y="-357498"/>
            <a:ext cx="3699030" cy="369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7186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8A18E93-85A1-4FDE-8F41-599BAE459198}"/>
              </a:ext>
            </a:extLst>
          </p:cNvPr>
          <p:cNvSpPr txBox="1"/>
          <p:nvPr/>
        </p:nvSpPr>
        <p:spPr>
          <a:xfrm>
            <a:off x="994299" y="1583491"/>
            <a:ext cx="9596762" cy="4909036"/>
          </a:xfrm>
          <a:prstGeom prst="rect">
            <a:avLst/>
          </a:prstGeom>
          <a:noFill/>
        </p:spPr>
        <p:txBody>
          <a:bodyPr wrap="square">
            <a:spAutoFit/>
          </a:bodyPr>
          <a:lstStyle/>
          <a:p>
            <a:r>
              <a:rPr lang="en-US" sz="4000" dirty="0">
                <a:solidFill>
                  <a:schemeClr val="bg1"/>
                </a:solidFill>
              </a:rPr>
              <a:t>   </a:t>
            </a:r>
            <a:r>
              <a:rPr lang="en-US" sz="4400" b="1" dirty="0">
                <a:ln w="12700">
                  <a:solidFill>
                    <a:schemeClr val="accent1"/>
                  </a:solidFill>
                  <a:prstDash val="solid"/>
                </a:ln>
                <a:solidFill>
                  <a:schemeClr val="bg1"/>
                </a:solidFill>
                <a:effectLst>
                  <a:outerShdw dist="38100" dir="2640000" algn="bl" rotWithShape="0">
                    <a:schemeClr val="accent1"/>
                  </a:outerShdw>
                </a:effectLst>
              </a:rPr>
              <a:t>Aim:</a:t>
            </a:r>
          </a:p>
          <a:p>
            <a:pPr marL="285750" indent="-285750">
              <a:lnSpc>
                <a:spcPct val="150000"/>
              </a:lnSpc>
              <a:buFont typeface="Arial" panose="020B0604020202020204" pitchFamily="34" charset="0"/>
              <a:buChar char="•"/>
            </a:pPr>
            <a:r>
              <a:rPr lang="en-US" dirty="0">
                <a:solidFill>
                  <a:schemeClr val="bg1"/>
                </a:solidFill>
              </a:rPr>
              <a:t>Admin can login to their account.</a:t>
            </a:r>
          </a:p>
          <a:p>
            <a:pPr marL="285750" indent="-285750">
              <a:buFont typeface="Arial" panose="020B0604020202020204" pitchFamily="34" charset="0"/>
              <a:buChar char="•"/>
            </a:pPr>
            <a:r>
              <a:rPr lang="en-US" dirty="0">
                <a:solidFill>
                  <a:schemeClr val="bg1"/>
                </a:solidFill>
              </a:rPr>
              <a:t>New products can be added to the Inventory.</a:t>
            </a:r>
          </a:p>
          <a:p>
            <a:pPr marL="285750" indent="-285750">
              <a:buFont typeface="Arial" panose="020B0604020202020204" pitchFamily="34" charset="0"/>
              <a:buChar char="•"/>
            </a:pPr>
            <a:r>
              <a:rPr lang="en-US" dirty="0">
                <a:solidFill>
                  <a:schemeClr val="bg1"/>
                </a:solidFill>
              </a:rPr>
              <a:t>Admin can view the products in their inventory.</a:t>
            </a:r>
          </a:p>
          <a:p>
            <a:pPr marL="285750" indent="-285750">
              <a:buFont typeface="Arial" panose="020B0604020202020204" pitchFamily="34" charset="0"/>
              <a:buChar char="•"/>
            </a:pPr>
            <a:r>
              <a:rPr lang="en-US" dirty="0">
                <a:solidFill>
                  <a:schemeClr val="bg1"/>
                </a:solidFill>
              </a:rPr>
              <a:t>New orders can be created.</a:t>
            </a:r>
          </a:p>
          <a:p>
            <a:pPr marL="285750" indent="-285750">
              <a:buFont typeface="Arial" panose="020B0604020202020204" pitchFamily="34" charset="0"/>
              <a:buChar char="•"/>
            </a:pPr>
            <a:r>
              <a:rPr lang="en-US" dirty="0">
                <a:solidFill>
                  <a:schemeClr val="bg1"/>
                </a:solidFill>
              </a:rPr>
              <a:t>Orders can be viewed, edited or deleted.</a:t>
            </a:r>
          </a:p>
          <a:p>
            <a:pPr marL="285750" indent="-285750">
              <a:buFont typeface="Arial" panose="020B0604020202020204" pitchFamily="34" charset="0"/>
              <a:buChar char="•"/>
            </a:pPr>
            <a:r>
              <a:rPr lang="en-US" dirty="0">
                <a:solidFill>
                  <a:schemeClr val="bg1"/>
                </a:solidFill>
              </a:rPr>
              <a:t>Admin can view the statics of their Inventory in the dashboard.</a:t>
            </a:r>
          </a:p>
          <a:p>
            <a:endParaRPr lang="en-US" dirty="0">
              <a:solidFill>
                <a:schemeClr val="bg1"/>
              </a:solidFill>
            </a:endParaRPr>
          </a:p>
          <a:p>
            <a:r>
              <a:rPr lang="en-US" sz="3600" dirty="0">
                <a:solidFill>
                  <a:schemeClr val="bg1"/>
                </a:solidFill>
              </a:rPr>
              <a:t>   </a:t>
            </a:r>
            <a:r>
              <a:rPr lang="en-US" sz="4400" b="1" dirty="0">
                <a:ln w="12700">
                  <a:solidFill>
                    <a:schemeClr val="accent1"/>
                  </a:solidFill>
                  <a:prstDash val="solid"/>
                </a:ln>
                <a:solidFill>
                  <a:schemeClr val="bg1"/>
                </a:solidFill>
                <a:effectLst>
                  <a:outerShdw dist="38100" dir="2640000" algn="bl" rotWithShape="0">
                    <a:schemeClr val="accent1"/>
                  </a:outerShdw>
                </a:effectLst>
              </a:rPr>
              <a:t>Approach:</a:t>
            </a:r>
          </a:p>
          <a:p>
            <a:pPr marL="285750" indent="-285750">
              <a:lnSpc>
                <a:spcPct val="200000"/>
              </a:lnSpc>
              <a:buFont typeface="Arial" panose="020B0604020202020204" pitchFamily="34" charset="0"/>
              <a:buChar char="•"/>
            </a:pPr>
            <a:r>
              <a:rPr lang="en-US" dirty="0">
                <a:solidFill>
                  <a:schemeClr val="bg1"/>
                </a:solidFill>
              </a:rPr>
              <a:t>The Inventory management system can be helped to view, Edit, Add, create or check orders.</a:t>
            </a:r>
          </a:p>
          <a:p>
            <a:pPr marL="285750" indent="-285750">
              <a:buFont typeface="Arial" panose="020B0604020202020204" pitchFamily="34" charset="0"/>
              <a:buChar char="•"/>
            </a:pPr>
            <a:r>
              <a:rPr lang="en-US" dirty="0">
                <a:solidFill>
                  <a:schemeClr val="bg1"/>
                </a:solidFill>
              </a:rPr>
              <a:t>The frontend is created using React.js, HTML and CSS.</a:t>
            </a:r>
          </a:p>
          <a:p>
            <a:pPr marL="285750" indent="-285750">
              <a:buFont typeface="Arial" panose="020B0604020202020204" pitchFamily="34" charset="0"/>
              <a:buChar char="•"/>
            </a:pPr>
            <a:r>
              <a:rPr lang="en-US" dirty="0">
                <a:solidFill>
                  <a:schemeClr val="bg1"/>
                </a:solidFill>
              </a:rPr>
              <a:t>For creating database we have used SQL Database.</a:t>
            </a:r>
          </a:p>
          <a:p>
            <a:pPr marL="285750" indent="-285750">
              <a:buFont typeface="Arial" panose="020B0604020202020204" pitchFamily="34" charset="0"/>
              <a:buChar char="•"/>
            </a:pPr>
            <a:r>
              <a:rPr lang="en-US" dirty="0">
                <a:solidFill>
                  <a:schemeClr val="bg1"/>
                </a:solidFill>
              </a:rPr>
              <a:t>For our backend we have used Node.js.</a:t>
            </a:r>
            <a:endParaRPr lang="en-IN" dirty="0">
              <a:solidFill>
                <a:schemeClr val="bg1"/>
              </a:solidFill>
            </a:endParaRPr>
          </a:p>
        </p:txBody>
      </p:sp>
    </p:spTree>
    <p:extLst>
      <p:ext uri="{BB962C8B-B14F-4D97-AF65-F5344CB8AC3E}">
        <p14:creationId xmlns:p14="http://schemas.microsoft.com/office/powerpoint/2010/main" val="109410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26C40BEB-0740-4E3B-B6BD-48B17DFA8760}"/>
              </a:ext>
            </a:extLst>
          </p:cNvPr>
          <p:cNvSpPr>
            <a:spLocks noGrp="1"/>
          </p:cNvSpPr>
          <p:nvPr>
            <p:ph type="title"/>
          </p:nvPr>
        </p:nvSpPr>
        <p:spPr>
          <a:xfrm>
            <a:off x="862612" y="1344966"/>
            <a:ext cx="10466773" cy="1200329"/>
          </a:xfrm>
        </p:spPr>
        <p:txBody>
          <a:bodyPr>
            <a:normAutofit/>
          </a:bodyPr>
          <a:lstStyle/>
          <a:p>
            <a:r>
              <a:rPr lang="en-US" sz="6000" dirty="0"/>
              <a:t>Selection of Methodology</a:t>
            </a:r>
          </a:p>
        </p:txBody>
      </p:sp>
      <p:sp>
        <p:nvSpPr>
          <p:cNvPr id="9" name="Text Placeholder 9">
            <a:extLst>
              <a:ext uri="{FF2B5EF4-FFF2-40B4-BE49-F238E27FC236}">
                <a16:creationId xmlns:a16="http://schemas.microsoft.com/office/drawing/2014/main" id="{252323C1-54A1-4823-883D-137C30A4436B}"/>
              </a:ext>
            </a:extLst>
          </p:cNvPr>
          <p:cNvSpPr txBox="1">
            <a:spLocks/>
          </p:cNvSpPr>
          <p:nvPr/>
        </p:nvSpPr>
        <p:spPr>
          <a:xfrm>
            <a:off x="1510991" y="3128495"/>
            <a:ext cx="9170017" cy="2215862"/>
          </a:xfrm>
          <a:prstGeom prst="rect">
            <a:avLst/>
          </a:prstGeom>
        </p:spPr>
        <p:txBody>
          <a:bodyPr/>
          <a:lstStyle>
            <a:lvl1pPr marL="228600" indent="-228600" algn="l" defTabSz="914400" rtl="0" eaLnBrk="1" latinLnBrk="0" hangingPunct="1">
              <a:lnSpc>
                <a:spcPct val="90000"/>
              </a:lnSpc>
              <a:spcBef>
                <a:spcPts val="1000"/>
              </a:spcBef>
              <a:buSzPct val="80000"/>
              <a:buFont typeface="Garamond" panose="02020404030301010803" pitchFamily="18"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Garamond" panose="02020404030301010803" pitchFamily="18" charset="0"/>
              <a:buNone/>
            </a:pPr>
            <a:r>
              <a:rPr lang="en-US" sz="2400" dirty="0"/>
              <a:t>This is a small-size project where our requirements are easily understood, therefore we will be following the RAD methodology for our project design and management. Using this methodology, we will be developing the project based on prototyping and iterative development. In RAD model, there is less attention paid to the planning and more priority is given to the development tasks. It targets at developing software in a short span of time, which is exactly what we need for our semester project.</a:t>
            </a:r>
          </a:p>
        </p:txBody>
      </p:sp>
    </p:spTree>
    <p:extLst>
      <p:ext uri="{BB962C8B-B14F-4D97-AF65-F5344CB8AC3E}">
        <p14:creationId xmlns:p14="http://schemas.microsoft.com/office/powerpoint/2010/main" val="3315958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BDE73B-1385-4815-8408-F844B3099CDF}"/>
              </a:ext>
            </a:extLst>
          </p:cNvPr>
          <p:cNvSpPr txBox="1"/>
          <p:nvPr/>
        </p:nvSpPr>
        <p:spPr>
          <a:xfrm>
            <a:off x="4314549" y="849582"/>
            <a:ext cx="3746376" cy="646331"/>
          </a:xfrm>
          <a:prstGeom prst="rect">
            <a:avLst/>
          </a:prstGeom>
          <a:noFill/>
        </p:spPr>
        <p:txBody>
          <a:bodyPr wrap="square">
            <a:spAutoFit/>
          </a:bodyPr>
          <a:lstStyle/>
          <a:p>
            <a:r>
              <a:rPr lang="en-US" sz="3600" dirty="0">
                <a:solidFill>
                  <a:schemeClr val="bg1"/>
                </a:solidFill>
              </a:rPr>
              <a:t>Roles and Methods</a:t>
            </a:r>
            <a:endParaRPr lang="en-IN" sz="3600" dirty="0">
              <a:solidFill>
                <a:schemeClr val="bg1"/>
              </a:solidFill>
            </a:endParaRPr>
          </a:p>
        </p:txBody>
      </p:sp>
      <p:sp>
        <p:nvSpPr>
          <p:cNvPr id="9" name="TextBox 8">
            <a:extLst>
              <a:ext uri="{FF2B5EF4-FFF2-40B4-BE49-F238E27FC236}">
                <a16:creationId xmlns:a16="http://schemas.microsoft.com/office/drawing/2014/main" id="{C0A1924D-63EF-4544-9A6E-1D31D27CF631}"/>
              </a:ext>
            </a:extLst>
          </p:cNvPr>
          <p:cNvSpPr txBox="1"/>
          <p:nvPr/>
        </p:nvSpPr>
        <p:spPr>
          <a:xfrm>
            <a:off x="955829" y="1912995"/>
            <a:ext cx="10280341" cy="3831818"/>
          </a:xfrm>
          <a:prstGeom prst="rect">
            <a:avLst/>
          </a:prstGeom>
          <a:noFill/>
        </p:spPr>
        <p:txBody>
          <a:bodyPr wrap="square">
            <a:spAutoFit/>
          </a:bodyPr>
          <a:lstStyle/>
          <a:p>
            <a:pPr marL="0" indent="0">
              <a:buNone/>
            </a:pPr>
            <a:r>
              <a:rPr lang="en-US" dirty="0"/>
              <a:t>● Project Manager – Siddhant Priyadarshi</a:t>
            </a:r>
          </a:p>
          <a:p>
            <a:pPr marL="0" indent="0">
              <a:buNone/>
            </a:pPr>
            <a:r>
              <a:rPr lang="en-US" dirty="0"/>
              <a:t>Will be coordinating across all domains, subdivides tasks among team members, and ensures the quality of the product if of the highest degree possible.</a:t>
            </a:r>
          </a:p>
          <a:p>
            <a:pPr marL="0" indent="0">
              <a:lnSpc>
                <a:spcPct val="150000"/>
              </a:lnSpc>
              <a:buNone/>
            </a:pPr>
            <a:r>
              <a:rPr lang="en-US" dirty="0"/>
              <a:t>● Business Analyst – Digvijay Singh Yadav</a:t>
            </a:r>
          </a:p>
          <a:p>
            <a:pPr marL="0" indent="0">
              <a:buNone/>
            </a:pPr>
            <a:r>
              <a:rPr lang="en-US" dirty="0"/>
              <a:t>Will be responsible for business strategies which popularize the product in the market. Their job is to come up with innovative ideas to sell the product.</a:t>
            </a:r>
          </a:p>
          <a:p>
            <a:pPr marL="0" indent="0">
              <a:lnSpc>
                <a:spcPct val="150000"/>
              </a:lnSpc>
              <a:buNone/>
            </a:pPr>
            <a:r>
              <a:rPr lang="en-US" dirty="0"/>
              <a:t>● Marketing Head – Akash Tiwari</a:t>
            </a:r>
          </a:p>
          <a:p>
            <a:pPr marL="0" indent="0">
              <a:buNone/>
            </a:pPr>
            <a:r>
              <a:rPr lang="en-US" dirty="0"/>
              <a:t>In charge of crafting strategies for all marketing teams, including Digital, Advertising, Communications and Creative. Preparing and managing monthly, quarterly and annual budgets for the Marketing department as well as setting, monitoring and reporting on team goals.</a:t>
            </a:r>
          </a:p>
          <a:p>
            <a:pPr marL="0" indent="0">
              <a:lnSpc>
                <a:spcPct val="150000"/>
              </a:lnSpc>
              <a:buNone/>
            </a:pPr>
            <a:r>
              <a:rPr lang="en-US" dirty="0"/>
              <a:t>● Developers - Siddhant Priyadarshi, Digvijay Singh Yadav, Akash Tiwari.</a:t>
            </a:r>
          </a:p>
          <a:p>
            <a:pPr marL="0" indent="0">
              <a:buNone/>
            </a:pPr>
            <a:r>
              <a:rPr lang="en-US" dirty="0"/>
              <a:t>As it is a team project all the team members will be responsible for creating the code of the project.</a:t>
            </a:r>
            <a:endParaRPr lang="en-IN" dirty="0"/>
          </a:p>
        </p:txBody>
      </p:sp>
    </p:spTree>
    <p:extLst>
      <p:ext uri="{BB962C8B-B14F-4D97-AF65-F5344CB8AC3E}">
        <p14:creationId xmlns:p14="http://schemas.microsoft.com/office/powerpoint/2010/main" val="3412528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431CF-D26A-46E7-A14C-A5A732CA0B26}"/>
              </a:ext>
            </a:extLst>
          </p:cNvPr>
          <p:cNvSpPr>
            <a:spLocks noGrp="1"/>
          </p:cNvSpPr>
          <p:nvPr>
            <p:ph type="title"/>
          </p:nvPr>
        </p:nvSpPr>
        <p:spPr>
          <a:xfrm>
            <a:off x="444500" y="542925"/>
            <a:ext cx="11214100" cy="823912"/>
          </a:xfrm>
        </p:spPr>
        <p:txBody>
          <a:bodyPr>
            <a:noAutofit/>
          </a:bodyPr>
          <a:lstStyle/>
          <a:p>
            <a:pPr algn="ctr"/>
            <a:r>
              <a:rPr lang="en-US" sz="5400" dirty="0"/>
              <a:t>PROJECT SCOPE</a:t>
            </a:r>
            <a:endParaRPr lang="en-IN" sz="3200" dirty="0"/>
          </a:p>
        </p:txBody>
      </p:sp>
      <p:sp>
        <p:nvSpPr>
          <p:cNvPr id="5" name="Text Placeholder 4">
            <a:extLst>
              <a:ext uri="{FF2B5EF4-FFF2-40B4-BE49-F238E27FC236}">
                <a16:creationId xmlns:a16="http://schemas.microsoft.com/office/drawing/2014/main" id="{ECBD8F99-8DBC-4D84-BE75-21C4C982FE22}"/>
              </a:ext>
            </a:extLst>
          </p:cNvPr>
          <p:cNvSpPr>
            <a:spLocks noGrp="1"/>
          </p:cNvSpPr>
          <p:nvPr>
            <p:ph type="body" idx="1"/>
          </p:nvPr>
        </p:nvSpPr>
        <p:spPr>
          <a:xfrm>
            <a:off x="373140" y="2079705"/>
            <a:ext cx="5157787" cy="823912"/>
          </a:xfrm>
        </p:spPr>
        <p:txBody>
          <a:bodyPr>
            <a:normAutofit/>
          </a:bodyPr>
          <a:lstStyle/>
          <a:p>
            <a:pPr algn="ctr"/>
            <a:r>
              <a:rPr lang="en-US" sz="3600" dirty="0"/>
              <a:t>IN SCOPE</a:t>
            </a:r>
            <a:endParaRPr lang="en-IN" sz="3600" dirty="0"/>
          </a:p>
        </p:txBody>
      </p:sp>
      <p:sp>
        <p:nvSpPr>
          <p:cNvPr id="3" name="Content Placeholder 2">
            <a:extLst>
              <a:ext uri="{FF2B5EF4-FFF2-40B4-BE49-F238E27FC236}">
                <a16:creationId xmlns:a16="http://schemas.microsoft.com/office/drawing/2014/main" id="{F3164807-B8FE-4837-BC90-EB6EFC36083D}"/>
              </a:ext>
            </a:extLst>
          </p:cNvPr>
          <p:cNvSpPr>
            <a:spLocks noGrp="1"/>
          </p:cNvSpPr>
          <p:nvPr>
            <p:ph sz="half" idx="2"/>
          </p:nvPr>
        </p:nvSpPr>
        <p:spPr>
          <a:xfrm>
            <a:off x="1033939" y="2916144"/>
            <a:ext cx="4883196" cy="3684588"/>
          </a:xfrm>
        </p:spPr>
        <p:txBody>
          <a:bodyPr>
            <a:normAutofit/>
          </a:bodyPr>
          <a:lstStyle/>
          <a:p>
            <a:pPr marL="457200" indent="-457200">
              <a:buFont typeface="+mj-lt"/>
              <a:buAutoNum type="arabicPeriod"/>
            </a:pPr>
            <a:r>
              <a:rPr lang="en-US" sz="2400" dirty="0"/>
              <a:t>It’s a inventory management app.</a:t>
            </a:r>
          </a:p>
          <a:p>
            <a:pPr marL="457200" indent="-457200">
              <a:buFont typeface="+mj-lt"/>
              <a:buAutoNum type="arabicPeriod"/>
            </a:pPr>
            <a:r>
              <a:rPr lang="en-US" sz="2400" dirty="0"/>
              <a:t>It will store the database of the products in the store.</a:t>
            </a:r>
          </a:p>
          <a:p>
            <a:pPr marL="457200" indent="-457200">
              <a:buFont typeface="+mj-lt"/>
              <a:buAutoNum type="arabicPeriod"/>
            </a:pPr>
            <a:r>
              <a:rPr lang="en-US" sz="2400" dirty="0"/>
              <a:t>Keeps data secure and easily ridable.</a:t>
            </a:r>
          </a:p>
          <a:p>
            <a:pPr marL="457200" indent="-457200">
              <a:buFont typeface="+mj-lt"/>
              <a:buAutoNum type="arabicPeriod"/>
            </a:pPr>
            <a:endParaRPr lang="en-IN" sz="2400" dirty="0"/>
          </a:p>
        </p:txBody>
      </p:sp>
      <p:sp>
        <p:nvSpPr>
          <p:cNvPr id="6" name="Text Placeholder 5">
            <a:extLst>
              <a:ext uri="{FF2B5EF4-FFF2-40B4-BE49-F238E27FC236}">
                <a16:creationId xmlns:a16="http://schemas.microsoft.com/office/drawing/2014/main" id="{0F275C73-24B7-4571-B5A3-3221EEC9251C}"/>
              </a:ext>
            </a:extLst>
          </p:cNvPr>
          <p:cNvSpPr>
            <a:spLocks noGrp="1"/>
          </p:cNvSpPr>
          <p:nvPr>
            <p:ph type="body" sz="quarter" idx="3"/>
          </p:nvPr>
        </p:nvSpPr>
        <p:spPr>
          <a:xfrm>
            <a:off x="5530927" y="2067178"/>
            <a:ext cx="5157788" cy="823912"/>
          </a:xfrm>
        </p:spPr>
        <p:txBody>
          <a:bodyPr>
            <a:normAutofit/>
          </a:bodyPr>
          <a:lstStyle/>
          <a:p>
            <a:pPr algn="ctr"/>
            <a:r>
              <a:rPr lang="en-US" sz="3600" dirty="0"/>
              <a:t>OUT OF SCOPE</a:t>
            </a:r>
            <a:endParaRPr lang="en-IN" sz="3600" dirty="0"/>
          </a:p>
        </p:txBody>
      </p:sp>
      <p:sp>
        <p:nvSpPr>
          <p:cNvPr id="7" name="Content Placeholder 6">
            <a:extLst>
              <a:ext uri="{FF2B5EF4-FFF2-40B4-BE49-F238E27FC236}">
                <a16:creationId xmlns:a16="http://schemas.microsoft.com/office/drawing/2014/main" id="{58E133A6-05CE-4A06-865E-54AAB20B90C1}"/>
              </a:ext>
            </a:extLst>
          </p:cNvPr>
          <p:cNvSpPr>
            <a:spLocks noGrp="1"/>
          </p:cNvSpPr>
          <p:nvPr>
            <p:ph sz="quarter" idx="4"/>
          </p:nvPr>
        </p:nvSpPr>
        <p:spPr>
          <a:xfrm>
            <a:off x="6342246" y="2891090"/>
            <a:ext cx="4346468" cy="3684588"/>
          </a:xfrm>
        </p:spPr>
        <p:txBody>
          <a:bodyPr>
            <a:normAutofit/>
          </a:bodyPr>
          <a:lstStyle/>
          <a:p>
            <a:pPr marL="457200" indent="-457200">
              <a:buFont typeface="+mj-lt"/>
              <a:buAutoNum type="arabicPeriod"/>
            </a:pPr>
            <a:r>
              <a:rPr lang="en-US" sz="2400" dirty="0"/>
              <a:t>Delivery of packages will not be available.</a:t>
            </a:r>
          </a:p>
          <a:p>
            <a:pPr marL="457200" indent="-457200">
              <a:buFont typeface="+mj-lt"/>
              <a:buAutoNum type="arabicPeriod"/>
            </a:pPr>
            <a:r>
              <a:rPr lang="en-US" sz="2400" dirty="0"/>
              <a:t>Hosting the frontend and backend server.</a:t>
            </a:r>
          </a:p>
        </p:txBody>
      </p:sp>
    </p:spTree>
    <p:extLst>
      <p:ext uri="{BB962C8B-B14F-4D97-AF65-F5344CB8AC3E}">
        <p14:creationId xmlns:p14="http://schemas.microsoft.com/office/powerpoint/2010/main" val="2717848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29C9B6A-EED8-4B7D-8033-8FB614B7C48B}"/>
              </a:ext>
            </a:extLst>
          </p:cNvPr>
          <p:cNvSpPr>
            <a:spLocks noGrp="1"/>
          </p:cNvSpPr>
          <p:nvPr>
            <p:ph type="title"/>
          </p:nvPr>
        </p:nvSpPr>
        <p:spPr>
          <a:xfrm>
            <a:off x="1491449" y="1137728"/>
            <a:ext cx="9695556" cy="877503"/>
          </a:xfrm>
        </p:spPr>
        <p:txBody>
          <a:bodyPr>
            <a:noAutofit/>
          </a:bodyPr>
          <a:lstStyle/>
          <a:p>
            <a:r>
              <a:rPr lang="en-US" sz="6000" dirty="0">
                <a:solidFill>
                  <a:schemeClr val="tx1"/>
                </a:solidFill>
              </a:rPr>
              <a:t>Stakeholder Management</a:t>
            </a:r>
          </a:p>
        </p:txBody>
      </p:sp>
      <p:graphicFrame>
        <p:nvGraphicFramePr>
          <p:cNvPr id="9" name="Table 18">
            <a:extLst>
              <a:ext uri="{FF2B5EF4-FFF2-40B4-BE49-F238E27FC236}">
                <a16:creationId xmlns:a16="http://schemas.microsoft.com/office/drawing/2014/main" id="{2DE522C3-8F48-40E9-A8D3-9EDF20E19825}"/>
              </a:ext>
            </a:extLst>
          </p:cNvPr>
          <p:cNvGraphicFramePr>
            <a:graphicFrameLocks noGrp="1"/>
          </p:cNvGraphicFramePr>
          <p:nvPr>
            <p:extLst>
              <p:ext uri="{D42A27DB-BD31-4B8C-83A1-F6EECF244321}">
                <p14:modId xmlns:p14="http://schemas.microsoft.com/office/powerpoint/2010/main" val="3993430647"/>
              </p:ext>
            </p:extLst>
          </p:nvPr>
        </p:nvGraphicFramePr>
        <p:xfrm>
          <a:off x="1159061" y="2494626"/>
          <a:ext cx="9929149" cy="2743200"/>
        </p:xfrm>
        <a:graphic>
          <a:graphicData uri="http://schemas.openxmlformats.org/drawingml/2006/table">
            <a:tbl>
              <a:tblPr firstRow="1" bandRow="1">
                <a:tableStyleId>{284E427A-3D55-4303-BF80-6455036E1DE7}</a:tableStyleId>
              </a:tblPr>
              <a:tblGrid>
                <a:gridCol w="820168">
                  <a:extLst>
                    <a:ext uri="{9D8B030D-6E8A-4147-A177-3AD203B41FA5}">
                      <a16:colId xmlns:a16="http://schemas.microsoft.com/office/drawing/2014/main" val="814729947"/>
                    </a:ext>
                  </a:extLst>
                </a:gridCol>
                <a:gridCol w="2487376">
                  <a:extLst>
                    <a:ext uri="{9D8B030D-6E8A-4147-A177-3AD203B41FA5}">
                      <a16:colId xmlns:a16="http://schemas.microsoft.com/office/drawing/2014/main" val="981283178"/>
                    </a:ext>
                  </a:extLst>
                </a:gridCol>
                <a:gridCol w="2822377">
                  <a:extLst>
                    <a:ext uri="{9D8B030D-6E8A-4147-A177-3AD203B41FA5}">
                      <a16:colId xmlns:a16="http://schemas.microsoft.com/office/drawing/2014/main" val="1545243160"/>
                    </a:ext>
                  </a:extLst>
                </a:gridCol>
                <a:gridCol w="3799228">
                  <a:extLst>
                    <a:ext uri="{9D8B030D-6E8A-4147-A177-3AD203B41FA5}">
                      <a16:colId xmlns:a16="http://schemas.microsoft.com/office/drawing/2014/main" val="4023420126"/>
                    </a:ext>
                  </a:extLst>
                </a:gridCol>
              </a:tblGrid>
              <a:tr h="448462">
                <a:tc>
                  <a:txBody>
                    <a:bodyPr/>
                    <a:lstStyle/>
                    <a:p>
                      <a:r>
                        <a:rPr lang="en-IN" dirty="0"/>
                        <a:t>Sl. No</a:t>
                      </a:r>
                    </a:p>
                  </a:txBody>
                  <a:tcPr/>
                </a:tc>
                <a:tc>
                  <a:txBody>
                    <a:bodyPr/>
                    <a:lstStyle/>
                    <a:p>
                      <a:r>
                        <a:rPr lang="en-IN" dirty="0"/>
                        <a:t>Register No</a:t>
                      </a:r>
                    </a:p>
                  </a:txBody>
                  <a:tcPr/>
                </a:tc>
                <a:tc>
                  <a:txBody>
                    <a:bodyPr/>
                    <a:lstStyle/>
                    <a:p>
                      <a:r>
                        <a:rPr lang="en-IN" dirty="0"/>
                        <a:t>Name</a:t>
                      </a:r>
                    </a:p>
                  </a:txBody>
                  <a:tcPr/>
                </a:tc>
                <a:tc>
                  <a:txBody>
                    <a:bodyPr/>
                    <a:lstStyle/>
                    <a:p>
                      <a:r>
                        <a:rPr lang="en-IN" dirty="0"/>
                        <a:t>Roles</a:t>
                      </a:r>
                    </a:p>
                  </a:txBody>
                  <a:tcPr/>
                </a:tc>
                <a:extLst>
                  <a:ext uri="{0D108BD9-81ED-4DB2-BD59-A6C34878D82A}">
                    <a16:rowId xmlns:a16="http://schemas.microsoft.com/office/drawing/2014/main" val="3274500588"/>
                  </a:ext>
                </a:extLst>
              </a:tr>
              <a:tr h="503310">
                <a:tc>
                  <a:txBody>
                    <a:bodyPr/>
                    <a:lstStyle/>
                    <a:p>
                      <a:r>
                        <a:rPr lang="en-IN" dirty="0"/>
                        <a:t>1</a:t>
                      </a:r>
                    </a:p>
                  </a:txBody>
                  <a:tcPr/>
                </a:tc>
                <a:tc>
                  <a:txBody>
                    <a:bodyPr/>
                    <a:lstStyle/>
                    <a:p>
                      <a:r>
                        <a:rPr lang="en-IN" dirty="0"/>
                        <a:t>RA1911031010054</a:t>
                      </a:r>
                    </a:p>
                  </a:txBody>
                  <a:tcPr/>
                </a:tc>
                <a:tc>
                  <a:txBody>
                    <a:bodyPr/>
                    <a:lstStyle/>
                    <a:p>
                      <a:r>
                        <a:rPr lang="en-IN" dirty="0"/>
                        <a:t>Siddhant Priyadarshi</a:t>
                      </a:r>
                    </a:p>
                  </a:txBody>
                  <a:tcPr/>
                </a:tc>
                <a:tc>
                  <a:txBody>
                    <a:bodyPr/>
                    <a:lstStyle/>
                    <a:p>
                      <a:r>
                        <a:rPr lang="en-IN" dirty="0"/>
                        <a:t>Project Manager, Developer</a:t>
                      </a:r>
                    </a:p>
                  </a:txBody>
                  <a:tcPr/>
                </a:tc>
                <a:extLst>
                  <a:ext uri="{0D108BD9-81ED-4DB2-BD59-A6C34878D82A}">
                    <a16:rowId xmlns:a16="http://schemas.microsoft.com/office/drawing/2014/main" val="2654294519"/>
                  </a:ext>
                </a:extLst>
              </a:tr>
              <a:tr h="503310">
                <a:tc>
                  <a:txBody>
                    <a:bodyPr/>
                    <a:lstStyle/>
                    <a:p>
                      <a:r>
                        <a:rPr lang="en-IN" dirty="0"/>
                        <a:t>2</a:t>
                      </a:r>
                    </a:p>
                  </a:txBody>
                  <a:tcPr/>
                </a:tc>
                <a:tc>
                  <a:txBody>
                    <a:bodyPr/>
                    <a:lstStyle/>
                    <a:p>
                      <a:r>
                        <a:rPr lang="en-IN" dirty="0"/>
                        <a:t>RA1911031010055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Akash Tiwari</a:t>
                      </a:r>
                    </a:p>
                  </a:txBody>
                  <a:tcPr/>
                </a:tc>
                <a:tc>
                  <a:txBody>
                    <a:bodyPr/>
                    <a:lstStyle/>
                    <a:p>
                      <a:r>
                        <a:rPr lang="en-IN" dirty="0"/>
                        <a:t>Marketing Head, Developer</a:t>
                      </a:r>
                    </a:p>
                  </a:txBody>
                  <a:tcPr/>
                </a:tc>
                <a:extLst>
                  <a:ext uri="{0D108BD9-81ED-4DB2-BD59-A6C34878D82A}">
                    <a16:rowId xmlns:a16="http://schemas.microsoft.com/office/drawing/2014/main" val="2474814142"/>
                  </a:ext>
                </a:extLst>
              </a:tr>
              <a:tr h="503310">
                <a:tc>
                  <a:txBody>
                    <a:bodyPr/>
                    <a:lstStyle/>
                    <a:p>
                      <a:r>
                        <a:rPr lang="en-IN" dirty="0"/>
                        <a:t>3</a:t>
                      </a:r>
                    </a:p>
                  </a:txBody>
                  <a:tcPr/>
                </a:tc>
                <a:tc>
                  <a:txBody>
                    <a:bodyPr/>
                    <a:lstStyle/>
                    <a:p>
                      <a:r>
                        <a:rPr lang="en-IN" dirty="0"/>
                        <a:t>RA1911031010051</a:t>
                      </a:r>
                    </a:p>
                  </a:txBody>
                  <a:tcPr/>
                </a:tc>
                <a:tc>
                  <a:txBody>
                    <a:bodyPr/>
                    <a:lstStyle/>
                    <a:p>
                      <a:r>
                        <a:rPr lang="en-IN" dirty="0"/>
                        <a:t>Digvijay Singh Yadav</a:t>
                      </a:r>
                    </a:p>
                  </a:txBody>
                  <a:tcPr/>
                </a:tc>
                <a:tc>
                  <a:txBody>
                    <a:bodyPr/>
                    <a:lstStyle/>
                    <a:p>
                      <a:r>
                        <a:rPr lang="en-IN" dirty="0"/>
                        <a:t>Business Analyst, Developer</a:t>
                      </a:r>
                    </a:p>
                  </a:txBody>
                  <a:tcPr/>
                </a:tc>
                <a:extLst>
                  <a:ext uri="{0D108BD9-81ED-4DB2-BD59-A6C34878D82A}">
                    <a16:rowId xmlns:a16="http://schemas.microsoft.com/office/drawing/2014/main" val="3885709494"/>
                  </a:ext>
                </a:extLst>
              </a:tr>
              <a:tr h="784808">
                <a:tc>
                  <a:txBody>
                    <a:bodyPr/>
                    <a:lstStyle/>
                    <a:p>
                      <a:r>
                        <a:rPr lang="en-IN" dirty="0"/>
                        <a:t>4</a:t>
                      </a:r>
                    </a:p>
                  </a:txBody>
                  <a:tcPr/>
                </a:tc>
                <a:tc>
                  <a:txBody>
                    <a:bodyPr/>
                    <a:lstStyle/>
                    <a:p>
                      <a:r>
                        <a:rPr lang="en-IN" dirty="0"/>
                        <a:t>SEPM Course Teacher</a:t>
                      </a:r>
                    </a:p>
                  </a:txBody>
                  <a:tcPr/>
                </a:tc>
                <a:tc>
                  <a:txBody>
                    <a:bodyPr/>
                    <a:lstStyle/>
                    <a:p>
                      <a:r>
                        <a:rPr lang="en-IN" dirty="0" err="1"/>
                        <a:t>Nimala</a:t>
                      </a:r>
                      <a:r>
                        <a:rPr lang="en-IN" dirty="0"/>
                        <a:t> K, Srinivas L</a:t>
                      </a:r>
                    </a:p>
                  </a:txBody>
                  <a:tcPr/>
                </a:tc>
                <a:tc>
                  <a:txBody>
                    <a:bodyPr/>
                    <a:lstStyle/>
                    <a:p>
                      <a:r>
                        <a:rPr lang="en-US" dirty="0"/>
                        <a:t>Active interest in development</a:t>
                      </a:r>
                    </a:p>
                    <a:p>
                      <a:r>
                        <a:rPr lang="en-US" dirty="0"/>
                        <a:t>of project</a:t>
                      </a:r>
                      <a:endParaRPr lang="en-IN" dirty="0"/>
                    </a:p>
                  </a:txBody>
                  <a:tcPr/>
                </a:tc>
                <a:extLst>
                  <a:ext uri="{0D108BD9-81ED-4DB2-BD59-A6C34878D82A}">
                    <a16:rowId xmlns:a16="http://schemas.microsoft.com/office/drawing/2014/main" val="827247589"/>
                  </a:ext>
                </a:extLst>
              </a:tr>
            </a:tbl>
          </a:graphicData>
        </a:graphic>
      </p:graphicFrame>
    </p:spTree>
    <p:extLst>
      <p:ext uri="{BB962C8B-B14F-4D97-AF65-F5344CB8AC3E}">
        <p14:creationId xmlns:p14="http://schemas.microsoft.com/office/powerpoint/2010/main" val="164329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5B2B8B-5FB4-42D4-A815-372B204D1207}"/>
              </a:ext>
            </a:extLst>
          </p:cNvPr>
          <p:cNvSpPr>
            <a:spLocks noGrp="1"/>
          </p:cNvSpPr>
          <p:nvPr>
            <p:ph type="title"/>
          </p:nvPr>
        </p:nvSpPr>
        <p:spPr>
          <a:xfrm>
            <a:off x="488950" y="1105097"/>
            <a:ext cx="11214100" cy="757130"/>
          </a:xfrm>
        </p:spPr>
        <p:txBody>
          <a:bodyPr>
            <a:noAutofit/>
          </a:bodyPr>
          <a:lstStyle/>
          <a:p>
            <a:r>
              <a:rPr lang="en-IN" sz="5400" dirty="0">
                <a:solidFill>
                  <a:schemeClr val="tx1"/>
                </a:solidFill>
              </a:rPr>
              <a:t>Interest and Influence Matrix</a:t>
            </a:r>
          </a:p>
        </p:txBody>
      </p:sp>
      <p:graphicFrame>
        <p:nvGraphicFramePr>
          <p:cNvPr id="5" name="Table 8">
            <a:extLst>
              <a:ext uri="{FF2B5EF4-FFF2-40B4-BE49-F238E27FC236}">
                <a16:creationId xmlns:a16="http://schemas.microsoft.com/office/drawing/2014/main" id="{E5F0EBD6-70A6-444D-8408-F9A73DE52896}"/>
              </a:ext>
            </a:extLst>
          </p:cNvPr>
          <p:cNvGraphicFramePr>
            <a:graphicFrameLocks noGrp="1"/>
          </p:cNvGraphicFramePr>
          <p:nvPr>
            <p:extLst>
              <p:ext uri="{D42A27DB-BD31-4B8C-83A1-F6EECF244321}">
                <p14:modId xmlns:p14="http://schemas.microsoft.com/office/powerpoint/2010/main" val="603498520"/>
              </p:ext>
            </p:extLst>
          </p:nvPr>
        </p:nvGraphicFramePr>
        <p:xfrm>
          <a:off x="1646561" y="2466390"/>
          <a:ext cx="8898877" cy="3200400"/>
        </p:xfrm>
        <a:graphic>
          <a:graphicData uri="http://schemas.openxmlformats.org/drawingml/2006/table">
            <a:tbl>
              <a:tblPr firstRow="1" bandRow="1">
                <a:tableStyleId>{21E4AEA4-8DFA-4A89-87EB-49C32662AFE0}</a:tableStyleId>
              </a:tblPr>
              <a:tblGrid>
                <a:gridCol w="2406833">
                  <a:extLst>
                    <a:ext uri="{9D8B030D-6E8A-4147-A177-3AD203B41FA5}">
                      <a16:colId xmlns:a16="http://schemas.microsoft.com/office/drawing/2014/main" val="3959917278"/>
                    </a:ext>
                  </a:extLst>
                </a:gridCol>
                <a:gridCol w="1749975">
                  <a:extLst>
                    <a:ext uri="{9D8B030D-6E8A-4147-A177-3AD203B41FA5}">
                      <a16:colId xmlns:a16="http://schemas.microsoft.com/office/drawing/2014/main" val="1430255998"/>
                    </a:ext>
                  </a:extLst>
                </a:gridCol>
                <a:gridCol w="1295066">
                  <a:extLst>
                    <a:ext uri="{9D8B030D-6E8A-4147-A177-3AD203B41FA5}">
                      <a16:colId xmlns:a16="http://schemas.microsoft.com/office/drawing/2014/main" val="1440111246"/>
                    </a:ext>
                  </a:extLst>
                </a:gridCol>
                <a:gridCol w="1455938">
                  <a:extLst>
                    <a:ext uri="{9D8B030D-6E8A-4147-A177-3AD203B41FA5}">
                      <a16:colId xmlns:a16="http://schemas.microsoft.com/office/drawing/2014/main" val="1885947544"/>
                    </a:ext>
                  </a:extLst>
                </a:gridCol>
                <a:gridCol w="1991065">
                  <a:extLst>
                    <a:ext uri="{9D8B030D-6E8A-4147-A177-3AD203B41FA5}">
                      <a16:colId xmlns:a16="http://schemas.microsoft.com/office/drawing/2014/main" val="3709720404"/>
                    </a:ext>
                  </a:extLst>
                </a:gridCol>
              </a:tblGrid>
              <a:tr h="370840">
                <a:tc>
                  <a:txBody>
                    <a:bodyPr/>
                    <a:lstStyle/>
                    <a:p>
                      <a:r>
                        <a:rPr lang="en-IN" dirty="0"/>
                        <a:t>Stakeholder Name</a:t>
                      </a:r>
                    </a:p>
                  </a:txBody>
                  <a:tcPr/>
                </a:tc>
                <a:tc>
                  <a:txBody>
                    <a:bodyPr/>
                    <a:lstStyle/>
                    <a:p>
                      <a:r>
                        <a:rPr lang="en-IN" dirty="0"/>
                        <a:t>Activity / Area / Phase</a:t>
                      </a:r>
                    </a:p>
                  </a:txBody>
                  <a:tcPr/>
                </a:tc>
                <a:tc>
                  <a:txBody>
                    <a:bodyPr/>
                    <a:lstStyle/>
                    <a:p>
                      <a:r>
                        <a:rPr lang="en-IN" dirty="0"/>
                        <a:t>Interest</a:t>
                      </a:r>
                    </a:p>
                  </a:txBody>
                  <a:tcPr/>
                </a:tc>
                <a:tc>
                  <a:txBody>
                    <a:bodyPr/>
                    <a:lstStyle/>
                    <a:p>
                      <a:r>
                        <a:rPr lang="en-IN" dirty="0"/>
                        <a:t>Influence</a:t>
                      </a:r>
                    </a:p>
                  </a:txBody>
                  <a:tcPr/>
                </a:tc>
                <a:tc>
                  <a:txBody>
                    <a:bodyPr/>
                    <a:lstStyle/>
                    <a:p>
                      <a:r>
                        <a:rPr lang="en-IN" dirty="0"/>
                        <a:t>Priority (High /</a:t>
                      </a:r>
                    </a:p>
                    <a:p>
                      <a:r>
                        <a:rPr lang="en-IN" dirty="0"/>
                        <a:t>Medium/Low)</a:t>
                      </a:r>
                    </a:p>
                  </a:txBody>
                  <a:tcPr/>
                </a:tc>
                <a:extLst>
                  <a:ext uri="{0D108BD9-81ED-4DB2-BD59-A6C34878D82A}">
                    <a16:rowId xmlns:a16="http://schemas.microsoft.com/office/drawing/2014/main" val="2197560124"/>
                  </a:ext>
                </a:extLst>
              </a:tr>
              <a:tr h="370840">
                <a:tc>
                  <a:txBody>
                    <a:bodyPr/>
                    <a:lstStyle/>
                    <a:p>
                      <a:r>
                        <a:rPr lang="en-IN" dirty="0"/>
                        <a:t>Siddhant Priyadarshi</a:t>
                      </a:r>
                    </a:p>
                  </a:txBody>
                  <a:tcPr/>
                </a:tc>
                <a:tc>
                  <a:txBody>
                    <a:bodyPr/>
                    <a:lstStyle/>
                    <a:p>
                      <a:r>
                        <a:rPr lang="en-IN" dirty="0"/>
                        <a:t>Project Manager, Developer</a:t>
                      </a:r>
                    </a:p>
                  </a:txBody>
                  <a:tcPr/>
                </a:tc>
                <a:tc>
                  <a:txBody>
                    <a:bodyPr/>
                    <a:lstStyle/>
                    <a:p>
                      <a:r>
                        <a:rPr lang="en-IN" dirty="0"/>
                        <a:t>High</a:t>
                      </a:r>
                    </a:p>
                  </a:txBody>
                  <a:tcPr/>
                </a:tc>
                <a:tc>
                  <a:txBody>
                    <a:bodyPr/>
                    <a:lstStyle/>
                    <a:p>
                      <a:r>
                        <a:rPr lang="en-IN" dirty="0"/>
                        <a:t>High</a:t>
                      </a:r>
                    </a:p>
                  </a:txBody>
                  <a:tcPr/>
                </a:tc>
                <a:tc>
                  <a:txBody>
                    <a:bodyPr/>
                    <a:lstStyle/>
                    <a:p>
                      <a:r>
                        <a:rPr lang="en-IN" dirty="0"/>
                        <a:t>High</a:t>
                      </a:r>
                    </a:p>
                  </a:txBody>
                  <a:tcPr/>
                </a:tc>
                <a:extLst>
                  <a:ext uri="{0D108BD9-81ED-4DB2-BD59-A6C34878D82A}">
                    <a16:rowId xmlns:a16="http://schemas.microsoft.com/office/drawing/2014/main" val="3027612178"/>
                  </a:ext>
                </a:extLst>
              </a:tr>
              <a:tr h="370840">
                <a:tc>
                  <a:txBody>
                    <a:bodyPr/>
                    <a:lstStyle/>
                    <a:p>
                      <a:r>
                        <a:rPr lang="en-IN" dirty="0"/>
                        <a:t>Digvijay Singh Yadav</a:t>
                      </a:r>
                    </a:p>
                  </a:txBody>
                  <a:tcPr/>
                </a:tc>
                <a:tc>
                  <a:txBody>
                    <a:bodyPr/>
                    <a:lstStyle/>
                    <a:p>
                      <a:r>
                        <a:rPr lang="en-IN" dirty="0"/>
                        <a:t>Marketing Head, Developer</a:t>
                      </a:r>
                    </a:p>
                  </a:txBody>
                  <a:tcPr/>
                </a:tc>
                <a:tc>
                  <a:txBody>
                    <a:bodyPr/>
                    <a:lstStyle/>
                    <a:p>
                      <a:r>
                        <a:rPr lang="en-IN" dirty="0"/>
                        <a:t>High</a:t>
                      </a:r>
                    </a:p>
                  </a:txBody>
                  <a:tcPr/>
                </a:tc>
                <a:tc>
                  <a:txBody>
                    <a:bodyPr/>
                    <a:lstStyle/>
                    <a:p>
                      <a:r>
                        <a:rPr lang="en-IN" dirty="0"/>
                        <a:t>High</a:t>
                      </a:r>
                    </a:p>
                  </a:txBody>
                  <a:tcPr/>
                </a:tc>
                <a:tc>
                  <a:txBody>
                    <a:bodyPr/>
                    <a:lstStyle/>
                    <a:p>
                      <a:r>
                        <a:rPr lang="en-IN" dirty="0"/>
                        <a:t>High</a:t>
                      </a:r>
                    </a:p>
                  </a:txBody>
                  <a:tcPr/>
                </a:tc>
                <a:extLst>
                  <a:ext uri="{0D108BD9-81ED-4DB2-BD59-A6C34878D82A}">
                    <a16:rowId xmlns:a16="http://schemas.microsoft.com/office/drawing/2014/main" val="3351868594"/>
                  </a:ext>
                </a:extLst>
              </a:tr>
              <a:tr h="370840">
                <a:tc>
                  <a:txBody>
                    <a:bodyPr/>
                    <a:lstStyle/>
                    <a:p>
                      <a:r>
                        <a:rPr lang="en-IN" dirty="0"/>
                        <a:t>Akash Tiwari</a:t>
                      </a:r>
                    </a:p>
                  </a:txBody>
                  <a:tcPr/>
                </a:tc>
                <a:tc>
                  <a:txBody>
                    <a:bodyPr/>
                    <a:lstStyle/>
                    <a:p>
                      <a:r>
                        <a:rPr lang="en-IN" dirty="0"/>
                        <a:t>Business Analyst, Developer</a:t>
                      </a:r>
                    </a:p>
                  </a:txBody>
                  <a:tcPr/>
                </a:tc>
                <a:tc>
                  <a:txBody>
                    <a:bodyPr/>
                    <a:lstStyle/>
                    <a:p>
                      <a:r>
                        <a:rPr lang="en-IN" dirty="0"/>
                        <a:t>High</a:t>
                      </a:r>
                    </a:p>
                  </a:txBody>
                  <a:tcPr/>
                </a:tc>
                <a:tc>
                  <a:txBody>
                    <a:bodyPr/>
                    <a:lstStyle/>
                    <a:p>
                      <a:r>
                        <a:rPr lang="en-IN" dirty="0"/>
                        <a:t>High</a:t>
                      </a:r>
                    </a:p>
                  </a:txBody>
                  <a:tcPr/>
                </a:tc>
                <a:tc>
                  <a:txBody>
                    <a:bodyPr/>
                    <a:lstStyle/>
                    <a:p>
                      <a:r>
                        <a:rPr lang="en-IN" dirty="0"/>
                        <a:t>High</a:t>
                      </a:r>
                    </a:p>
                  </a:txBody>
                  <a:tcPr/>
                </a:tc>
                <a:extLst>
                  <a:ext uri="{0D108BD9-81ED-4DB2-BD59-A6C34878D82A}">
                    <a16:rowId xmlns:a16="http://schemas.microsoft.com/office/drawing/2014/main" val="1996990647"/>
                  </a:ext>
                </a:extLst>
              </a:tr>
              <a:tr h="370840">
                <a:tc>
                  <a:txBody>
                    <a:bodyPr/>
                    <a:lstStyle/>
                    <a:p>
                      <a:r>
                        <a:rPr lang="en-IN" dirty="0"/>
                        <a:t>SEPM Course</a:t>
                      </a:r>
                    </a:p>
                    <a:p>
                      <a:r>
                        <a:rPr lang="en-IN" dirty="0"/>
                        <a:t>Teacher</a:t>
                      </a:r>
                    </a:p>
                  </a:txBody>
                  <a:tcPr/>
                </a:tc>
                <a:tc>
                  <a:txBody>
                    <a:bodyPr/>
                    <a:lstStyle/>
                    <a:p>
                      <a:r>
                        <a:rPr lang="en-IN" dirty="0"/>
                        <a:t>Reviewer</a:t>
                      </a:r>
                    </a:p>
                  </a:txBody>
                  <a:tcPr/>
                </a:tc>
                <a:tc>
                  <a:txBody>
                    <a:bodyPr/>
                    <a:lstStyle/>
                    <a:p>
                      <a:r>
                        <a:rPr lang="en-IN" dirty="0"/>
                        <a:t>Low</a:t>
                      </a:r>
                    </a:p>
                  </a:txBody>
                  <a:tcPr/>
                </a:tc>
                <a:tc>
                  <a:txBody>
                    <a:bodyPr/>
                    <a:lstStyle/>
                    <a:p>
                      <a:r>
                        <a:rPr lang="en-IN" dirty="0"/>
                        <a:t>High</a:t>
                      </a:r>
                    </a:p>
                  </a:txBody>
                  <a:tcPr/>
                </a:tc>
                <a:tc>
                  <a:txBody>
                    <a:bodyPr/>
                    <a:lstStyle/>
                    <a:p>
                      <a:r>
                        <a:rPr lang="en-IN" dirty="0"/>
                        <a:t>Medium</a:t>
                      </a:r>
                    </a:p>
                  </a:txBody>
                  <a:tcPr/>
                </a:tc>
                <a:extLst>
                  <a:ext uri="{0D108BD9-81ED-4DB2-BD59-A6C34878D82A}">
                    <a16:rowId xmlns:a16="http://schemas.microsoft.com/office/drawing/2014/main" val="3090653551"/>
                  </a:ext>
                </a:extLst>
              </a:tr>
            </a:tbl>
          </a:graphicData>
        </a:graphic>
      </p:graphicFrame>
    </p:spTree>
    <p:extLst>
      <p:ext uri="{BB962C8B-B14F-4D97-AF65-F5344CB8AC3E}">
        <p14:creationId xmlns:p14="http://schemas.microsoft.com/office/powerpoint/2010/main" val="71261135"/>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1_Office Theme">
  <a:themeElements>
    <a:clrScheme name="MS-Theme-Water">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MS-Theme-Water">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 Conference Presentation_Win32_SB v2" id="{BC88B365-8E38-4ABB-98F4-3EC291BC7C6D}" vid="{68186960-B69F-4045-8CE0-AF496D95D6CF}"/>
    </a:ext>
  </a:extLst>
</a:theme>
</file>

<file path=ppt/theme/theme2.xml><?xml version="1.0" encoding="utf-8"?>
<a:theme xmlns:a="http://schemas.openxmlformats.org/drawingml/2006/main" name="2_Office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ort Your 3D Models.potx" id="{98FA5300-F36E-4E09-B87A-445242C647AE}" vid="{04F4B6F2-3E92-45BB-A359-066CA3EB33B1}"/>
    </a:ext>
  </a:extLst>
</a:theme>
</file>

<file path=ppt/theme/theme3.xml><?xml version="1.0" encoding="utf-8"?>
<a:theme xmlns:a="http://schemas.openxmlformats.org/drawingml/2006/main" name="3_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4.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281</TotalTime>
  <Words>1608</Words>
  <Application>Microsoft Office PowerPoint</Application>
  <PresentationFormat>Widescreen</PresentationFormat>
  <Paragraphs>229</Paragraphs>
  <Slides>39</Slides>
  <Notes>18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39</vt:i4>
      </vt:variant>
    </vt:vector>
  </HeadingPairs>
  <TitlesOfParts>
    <vt:vector size="53" baseType="lpstr">
      <vt:lpstr>Arial</vt:lpstr>
      <vt:lpstr>Calibri</vt:lpstr>
      <vt:lpstr>Cambria Math</vt:lpstr>
      <vt:lpstr>Century Gothic</vt:lpstr>
      <vt:lpstr>Garamond</vt:lpstr>
      <vt:lpstr>Roboto</vt:lpstr>
      <vt:lpstr>Segoe UI Light</vt:lpstr>
      <vt:lpstr>Trade Gothic LT Pro</vt:lpstr>
      <vt:lpstr>Trebuchet MS</vt:lpstr>
      <vt:lpstr>Tw Cen MT</vt:lpstr>
      <vt:lpstr>1_Office Theme</vt:lpstr>
      <vt:lpstr>2_Office Theme</vt:lpstr>
      <vt:lpstr>3_Office Theme</vt:lpstr>
      <vt:lpstr>Circuit</vt:lpstr>
      <vt:lpstr>PowerPoint Presentation</vt:lpstr>
      <vt:lpstr>PowerPoint Presentation</vt:lpstr>
      <vt:lpstr>PowerPoint Presentation</vt:lpstr>
      <vt:lpstr>PowerPoint Presentation</vt:lpstr>
      <vt:lpstr>Selection of Methodology</vt:lpstr>
      <vt:lpstr>PowerPoint Presentation</vt:lpstr>
      <vt:lpstr>PROJECT SCOPE</vt:lpstr>
      <vt:lpstr>Stakeholder Management</vt:lpstr>
      <vt:lpstr>Interest and Influence Matrix</vt:lpstr>
      <vt:lpstr>REQUIREMENTS</vt:lpstr>
      <vt:lpstr>Major Functions</vt:lpstr>
      <vt:lpstr>Requirements</vt:lpstr>
      <vt:lpstr>Software Requirements</vt:lpstr>
      <vt:lpstr>Risk Identification</vt:lpstr>
      <vt:lpstr>PowerPoint Presentation</vt:lpstr>
      <vt:lpstr>UML  Diagrams</vt:lpstr>
      <vt:lpstr>PowerPoint Presentation</vt:lpstr>
      <vt:lpstr>Class  Diagram</vt:lpstr>
      <vt:lpstr>Data Flow Diagram</vt:lpstr>
      <vt:lpstr>Sequence Diagram</vt:lpstr>
      <vt:lpstr>State Diagram</vt:lpstr>
      <vt:lpstr>PowerPoint Presentation</vt:lpstr>
      <vt:lpstr>Collaboration Diagram</vt:lpstr>
      <vt:lpstr>Deployment Diagram</vt:lpstr>
      <vt:lpstr>PowerPoint Presentation</vt:lpstr>
      <vt:lpstr>Testing</vt:lpstr>
      <vt:lpstr>Functional Testing</vt:lpstr>
      <vt:lpstr>Non-Functional Testing</vt:lpstr>
      <vt:lpstr>PowerPoint Presentation</vt:lpstr>
      <vt:lpstr>PowerPoint Presentation</vt:lpstr>
      <vt:lpstr>Defect Log</vt:lpstr>
      <vt:lpstr>Test Report</vt:lpstr>
      <vt:lpstr>Code Snippets</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Siddhant Priyadarshi</dc:creator>
  <cp:lastModifiedBy>Siddhant</cp:lastModifiedBy>
  <cp:revision>23</cp:revision>
  <dcterms:created xsi:type="dcterms:W3CDTF">2021-06-06T18:35:12Z</dcterms:created>
  <dcterms:modified xsi:type="dcterms:W3CDTF">2021-06-07T06:30:49Z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